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92" r:id="rId5"/>
    <p:sldId id="300" r:id="rId6"/>
    <p:sldId id="301" r:id="rId7"/>
    <p:sldId id="302" r:id="rId8"/>
    <p:sldId id="303" r:id="rId9"/>
    <p:sldId id="304" r:id="rId10"/>
    <p:sldId id="299" r:id="rId11"/>
    <p:sldId id="269" r:id="rId12"/>
    <p:sldId id="295" r:id="rId13"/>
    <p:sldId id="305" r:id="rId14"/>
    <p:sldId id="306" r:id="rId15"/>
    <p:sldId id="307" r:id="rId16"/>
    <p:sldId id="308" r:id="rId17"/>
    <p:sldId id="30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7" autoAdjust="0"/>
    <p:restoredTop sz="94761" autoAdjust="0"/>
  </p:normalViewPr>
  <p:slideViewPr>
    <p:cSldViewPr snapToGrid="0" showGuides="1">
      <p:cViewPr varScale="1">
        <p:scale>
          <a:sx n="118" d="100"/>
          <a:sy n="118" d="100"/>
        </p:scale>
        <p:origin x="224" y="336"/>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77ADE-0364-4315-8473-8BBA462644C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DC68608-8AED-47CD-826A-1B27F84558D3}">
      <dgm:prSet/>
      <dgm:spPr/>
      <dgm:t>
        <a:bodyPr/>
        <a:lstStyle/>
        <a:p>
          <a:r>
            <a:rPr lang="en-US"/>
            <a:t>How to implement SQL queries from Express API.</a:t>
          </a:r>
        </a:p>
      </dgm:t>
    </dgm:pt>
    <dgm:pt modelId="{E4EFFDE7-4E80-41A3-812E-E5CA3FA91446}" type="parTrans" cxnId="{42471594-2440-4053-8BF7-26B05C6B1186}">
      <dgm:prSet/>
      <dgm:spPr/>
      <dgm:t>
        <a:bodyPr/>
        <a:lstStyle/>
        <a:p>
          <a:endParaRPr lang="en-US"/>
        </a:p>
      </dgm:t>
    </dgm:pt>
    <dgm:pt modelId="{B72689B9-B7CE-48AC-9D25-4F54F8E77C7A}" type="sibTrans" cxnId="{42471594-2440-4053-8BF7-26B05C6B1186}">
      <dgm:prSet/>
      <dgm:spPr/>
      <dgm:t>
        <a:bodyPr/>
        <a:lstStyle/>
        <a:p>
          <a:endParaRPr lang="en-US"/>
        </a:p>
      </dgm:t>
    </dgm:pt>
    <dgm:pt modelId="{68D8E074-BD55-47F1-A90D-838FF0CB9E0E}">
      <dgm:prSet/>
      <dgm:spPr/>
      <dgm:t>
        <a:bodyPr/>
        <a:lstStyle/>
        <a:p>
          <a:r>
            <a:rPr lang="en-US"/>
            <a:t>How to send queries from Express API locally to MAMP.</a:t>
          </a:r>
        </a:p>
      </dgm:t>
    </dgm:pt>
    <dgm:pt modelId="{6B7B2E2B-4D7F-421F-94E6-5A6B0EED01D6}" type="parTrans" cxnId="{5230A4D5-B4E9-4F51-92DF-5D5EB5186D03}">
      <dgm:prSet/>
      <dgm:spPr/>
      <dgm:t>
        <a:bodyPr/>
        <a:lstStyle/>
        <a:p>
          <a:endParaRPr lang="en-US"/>
        </a:p>
      </dgm:t>
    </dgm:pt>
    <dgm:pt modelId="{002980AE-3720-4F61-A97F-823ED128B94A}" type="sibTrans" cxnId="{5230A4D5-B4E9-4F51-92DF-5D5EB5186D03}">
      <dgm:prSet/>
      <dgm:spPr/>
      <dgm:t>
        <a:bodyPr/>
        <a:lstStyle/>
        <a:p>
          <a:endParaRPr lang="en-US"/>
        </a:p>
      </dgm:t>
    </dgm:pt>
    <dgm:pt modelId="{56FE4602-EB82-4546-8C57-0A269A60F11D}">
      <dgm:prSet/>
      <dgm:spPr/>
      <dgm:t>
        <a:bodyPr/>
        <a:lstStyle/>
        <a:p>
          <a:r>
            <a:rPr lang="en-US"/>
            <a:t>Separation of Concerns in Express Server.</a:t>
          </a:r>
        </a:p>
      </dgm:t>
    </dgm:pt>
    <dgm:pt modelId="{1CD102D7-0EE9-4340-B0BD-DBD7B8386F22}" type="parTrans" cxnId="{A0710538-25EE-4CF4-AA98-8C74C7ADB3B5}">
      <dgm:prSet/>
      <dgm:spPr/>
      <dgm:t>
        <a:bodyPr/>
        <a:lstStyle/>
        <a:p>
          <a:endParaRPr lang="en-US"/>
        </a:p>
      </dgm:t>
    </dgm:pt>
    <dgm:pt modelId="{01328161-2183-4AB3-A58D-F01CD32DA831}" type="sibTrans" cxnId="{A0710538-25EE-4CF4-AA98-8C74C7ADB3B5}">
      <dgm:prSet/>
      <dgm:spPr/>
      <dgm:t>
        <a:bodyPr/>
        <a:lstStyle/>
        <a:p>
          <a:endParaRPr lang="en-US"/>
        </a:p>
      </dgm:t>
    </dgm:pt>
    <dgm:pt modelId="{E754BE16-F472-47BE-8A62-B75FD38D8BF3}">
      <dgm:prSet/>
      <dgm:spPr/>
      <dgm:t>
        <a:bodyPr/>
        <a:lstStyle/>
        <a:p>
          <a:r>
            <a:rPr lang="en-US"/>
            <a:t>Setting up .ENV files for database config.</a:t>
          </a:r>
        </a:p>
      </dgm:t>
    </dgm:pt>
    <dgm:pt modelId="{AE5EC4FC-6852-4EC3-9E43-8734E5957B02}" type="parTrans" cxnId="{96412477-C6D7-4A82-8B0F-E118FF549BD1}">
      <dgm:prSet/>
      <dgm:spPr/>
      <dgm:t>
        <a:bodyPr/>
        <a:lstStyle/>
        <a:p>
          <a:endParaRPr lang="en-US"/>
        </a:p>
      </dgm:t>
    </dgm:pt>
    <dgm:pt modelId="{33F42EE2-7697-4812-9BFD-9D4C3FF81722}" type="sibTrans" cxnId="{96412477-C6D7-4A82-8B0F-E118FF549BD1}">
      <dgm:prSet/>
      <dgm:spPr/>
      <dgm:t>
        <a:bodyPr/>
        <a:lstStyle/>
        <a:p>
          <a:endParaRPr lang="en-US"/>
        </a:p>
      </dgm:t>
    </dgm:pt>
    <dgm:pt modelId="{F550C11C-7C33-4E34-8DD3-6C6932D51F09}" type="pres">
      <dgm:prSet presAssocID="{0F877ADE-0364-4315-8473-8BBA462644C7}" presName="root" presStyleCnt="0">
        <dgm:presLayoutVars>
          <dgm:dir/>
          <dgm:resizeHandles val="exact"/>
        </dgm:presLayoutVars>
      </dgm:prSet>
      <dgm:spPr/>
    </dgm:pt>
    <dgm:pt modelId="{7A0BA715-BDF0-4111-9FEA-2B1C1AF89D89}" type="pres">
      <dgm:prSet presAssocID="{0DC68608-8AED-47CD-826A-1B27F84558D3}" presName="compNode" presStyleCnt="0"/>
      <dgm:spPr/>
    </dgm:pt>
    <dgm:pt modelId="{92F26C8D-2C31-4A6D-BD24-97D53475790F}" type="pres">
      <dgm:prSet presAssocID="{0DC68608-8AED-47CD-826A-1B27F84558D3}" presName="bgRect" presStyleLbl="bgShp" presStyleIdx="0" presStyleCnt="4"/>
      <dgm:spPr/>
    </dgm:pt>
    <dgm:pt modelId="{BADCA053-9E66-4D7D-A600-EBB6748F9962}" type="pres">
      <dgm:prSet presAssocID="{0DC68608-8AED-47CD-826A-1B27F84558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32C2CC5-0A54-423B-A795-F1B98EC6A46C}" type="pres">
      <dgm:prSet presAssocID="{0DC68608-8AED-47CD-826A-1B27F84558D3}" presName="spaceRect" presStyleCnt="0"/>
      <dgm:spPr/>
    </dgm:pt>
    <dgm:pt modelId="{D61F397C-B4FB-4E72-AFBD-BAF3B04C1952}" type="pres">
      <dgm:prSet presAssocID="{0DC68608-8AED-47CD-826A-1B27F84558D3}" presName="parTx" presStyleLbl="revTx" presStyleIdx="0" presStyleCnt="4">
        <dgm:presLayoutVars>
          <dgm:chMax val="0"/>
          <dgm:chPref val="0"/>
        </dgm:presLayoutVars>
      </dgm:prSet>
      <dgm:spPr/>
    </dgm:pt>
    <dgm:pt modelId="{732C088B-86BA-4E3B-8225-132D9AE75907}" type="pres">
      <dgm:prSet presAssocID="{B72689B9-B7CE-48AC-9D25-4F54F8E77C7A}" presName="sibTrans" presStyleCnt="0"/>
      <dgm:spPr/>
    </dgm:pt>
    <dgm:pt modelId="{5FE950A1-9C9C-475D-A339-8029AAC34E43}" type="pres">
      <dgm:prSet presAssocID="{68D8E074-BD55-47F1-A90D-838FF0CB9E0E}" presName="compNode" presStyleCnt="0"/>
      <dgm:spPr/>
    </dgm:pt>
    <dgm:pt modelId="{D1AD60A8-B49E-4ECE-820F-1D2D468E01B3}" type="pres">
      <dgm:prSet presAssocID="{68D8E074-BD55-47F1-A90D-838FF0CB9E0E}" presName="bgRect" presStyleLbl="bgShp" presStyleIdx="1" presStyleCnt="4"/>
      <dgm:spPr/>
    </dgm:pt>
    <dgm:pt modelId="{7E7199DF-9EF5-49F7-9BAC-A7AC21B85590}" type="pres">
      <dgm:prSet presAssocID="{68D8E074-BD55-47F1-A90D-838FF0CB9E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82DBDFB7-8E31-4A43-A340-5662516472FB}" type="pres">
      <dgm:prSet presAssocID="{68D8E074-BD55-47F1-A90D-838FF0CB9E0E}" presName="spaceRect" presStyleCnt="0"/>
      <dgm:spPr/>
    </dgm:pt>
    <dgm:pt modelId="{9FA2DCA1-C6DF-4F75-9C15-BD4243C4F492}" type="pres">
      <dgm:prSet presAssocID="{68D8E074-BD55-47F1-A90D-838FF0CB9E0E}" presName="parTx" presStyleLbl="revTx" presStyleIdx="1" presStyleCnt="4">
        <dgm:presLayoutVars>
          <dgm:chMax val="0"/>
          <dgm:chPref val="0"/>
        </dgm:presLayoutVars>
      </dgm:prSet>
      <dgm:spPr/>
    </dgm:pt>
    <dgm:pt modelId="{C2658B4E-5781-4C6B-90B9-27A53AE20E04}" type="pres">
      <dgm:prSet presAssocID="{002980AE-3720-4F61-A97F-823ED128B94A}" presName="sibTrans" presStyleCnt="0"/>
      <dgm:spPr/>
    </dgm:pt>
    <dgm:pt modelId="{04DB8BE5-F6B6-4F09-82D0-DED4BF3F84F0}" type="pres">
      <dgm:prSet presAssocID="{56FE4602-EB82-4546-8C57-0A269A60F11D}" presName="compNode" presStyleCnt="0"/>
      <dgm:spPr/>
    </dgm:pt>
    <dgm:pt modelId="{9AEED765-07A0-4023-887B-ABB8521A5CFE}" type="pres">
      <dgm:prSet presAssocID="{56FE4602-EB82-4546-8C57-0A269A60F11D}" presName="bgRect" presStyleLbl="bgShp" presStyleIdx="2" presStyleCnt="4"/>
      <dgm:spPr/>
    </dgm:pt>
    <dgm:pt modelId="{954054A5-C2A6-4DA2-8D90-98E492821DBE}" type="pres">
      <dgm:prSet presAssocID="{56FE4602-EB82-4546-8C57-0A269A60F11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E8850788-9E99-4B07-BE57-7D8B76457986}" type="pres">
      <dgm:prSet presAssocID="{56FE4602-EB82-4546-8C57-0A269A60F11D}" presName="spaceRect" presStyleCnt="0"/>
      <dgm:spPr/>
    </dgm:pt>
    <dgm:pt modelId="{242E9AB3-F030-49C8-8C70-9AA9BC8B42CC}" type="pres">
      <dgm:prSet presAssocID="{56FE4602-EB82-4546-8C57-0A269A60F11D}" presName="parTx" presStyleLbl="revTx" presStyleIdx="2" presStyleCnt="4">
        <dgm:presLayoutVars>
          <dgm:chMax val="0"/>
          <dgm:chPref val="0"/>
        </dgm:presLayoutVars>
      </dgm:prSet>
      <dgm:spPr/>
    </dgm:pt>
    <dgm:pt modelId="{89996A8A-8A0F-4D70-A947-72277AB08A30}" type="pres">
      <dgm:prSet presAssocID="{01328161-2183-4AB3-A58D-F01CD32DA831}" presName="sibTrans" presStyleCnt="0"/>
      <dgm:spPr/>
    </dgm:pt>
    <dgm:pt modelId="{E0F0BD2C-E44A-40BC-A697-AFAA2AE62B80}" type="pres">
      <dgm:prSet presAssocID="{E754BE16-F472-47BE-8A62-B75FD38D8BF3}" presName="compNode" presStyleCnt="0"/>
      <dgm:spPr/>
    </dgm:pt>
    <dgm:pt modelId="{3AEFE5CD-8061-4290-85B4-1430D80A3B66}" type="pres">
      <dgm:prSet presAssocID="{E754BE16-F472-47BE-8A62-B75FD38D8BF3}" presName="bgRect" presStyleLbl="bgShp" presStyleIdx="3" presStyleCnt="4"/>
      <dgm:spPr/>
    </dgm:pt>
    <dgm:pt modelId="{4F968FCD-348C-4843-B040-663507E13738}" type="pres">
      <dgm:prSet presAssocID="{E754BE16-F472-47BE-8A62-B75FD38D8BF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017492AB-4B41-4987-A4B6-7B836A5F8B0D}" type="pres">
      <dgm:prSet presAssocID="{E754BE16-F472-47BE-8A62-B75FD38D8BF3}" presName="spaceRect" presStyleCnt="0"/>
      <dgm:spPr/>
    </dgm:pt>
    <dgm:pt modelId="{D85150CB-C390-424F-BD06-9C47B5337A8C}" type="pres">
      <dgm:prSet presAssocID="{E754BE16-F472-47BE-8A62-B75FD38D8BF3}" presName="parTx" presStyleLbl="revTx" presStyleIdx="3" presStyleCnt="4">
        <dgm:presLayoutVars>
          <dgm:chMax val="0"/>
          <dgm:chPref val="0"/>
        </dgm:presLayoutVars>
      </dgm:prSet>
      <dgm:spPr/>
    </dgm:pt>
  </dgm:ptLst>
  <dgm:cxnLst>
    <dgm:cxn modelId="{BA52CC09-538A-4342-B79D-47F60C9094D8}" type="presOf" srcId="{56FE4602-EB82-4546-8C57-0A269A60F11D}" destId="{242E9AB3-F030-49C8-8C70-9AA9BC8B42CC}" srcOrd="0" destOrd="0" presId="urn:microsoft.com/office/officeart/2018/2/layout/IconVerticalSolidList"/>
    <dgm:cxn modelId="{A0710538-25EE-4CF4-AA98-8C74C7ADB3B5}" srcId="{0F877ADE-0364-4315-8473-8BBA462644C7}" destId="{56FE4602-EB82-4546-8C57-0A269A60F11D}" srcOrd="2" destOrd="0" parTransId="{1CD102D7-0EE9-4340-B0BD-DBD7B8386F22}" sibTransId="{01328161-2183-4AB3-A58D-F01CD32DA831}"/>
    <dgm:cxn modelId="{1E7B3860-0939-4BD0-9E58-1F2C3C6795A3}" type="presOf" srcId="{0DC68608-8AED-47CD-826A-1B27F84558D3}" destId="{D61F397C-B4FB-4E72-AFBD-BAF3B04C1952}" srcOrd="0" destOrd="0" presId="urn:microsoft.com/office/officeart/2018/2/layout/IconVerticalSolidList"/>
    <dgm:cxn modelId="{96412477-C6D7-4A82-8B0F-E118FF549BD1}" srcId="{0F877ADE-0364-4315-8473-8BBA462644C7}" destId="{E754BE16-F472-47BE-8A62-B75FD38D8BF3}" srcOrd="3" destOrd="0" parTransId="{AE5EC4FC-6852-4EC3-9E43-8734E5957B02}" sibTransId="{33F42EE2-7697-4812-9BFD-9D4C3FF81722}"/>
    <dgm:cxn modelId="{981B258A-6703-4900-B526-F42DF23392FF}" type="presOf" srcId="{E754BE16-F472-47BE-8A62-B75FD38D8BF3}" destId="{D85150CB-C390-424F-BD06-9C47B5337A8C}" srcOrd="0" destOrd="0" presId="urn:microsoft.com/office/officeart/2018/2/layout/IconVerticalSolidList"/>
    <dgm:cxn modelId="{42471594-2440-4053-8BF7-26B05C6B1186}" srcId="{0F877ADE-0364-4315-8473-8BBA462644C7}" destId="{0DC68608-8AED-47CD-826A-1B27F84558D3}" srcOrd="0" destOrd="0" parTransId="{E4EFFDE7-4E80-41A3-812E-E5CA3FA91446}" sibTransId="{B72689B9-B7CE-48AC-9D25-4F54F8E77C7A}"/>
    <dgm:cxn modelId="{0C5B78C1-F6A7-448C-8D31-A485279D7C86}" type="presOf" srcId="{0F877ADE-0364-4315-8473-8BBA462644C7}" destId="{F550C11C-7C33-4E34-8DD3-6C6932D51F09}" srcOrd="0" destOrd="0" presId="urn:microsoft.com/office/officeart/2018/2/layout/IconVerticalSolidList"/>
    <dgm:cxn modelId="{5230A4D5-B4E9-4F51-92DF-5D5EB5186D03}" srcId="{0F877ADE-0364-4315-8473-8BBA462644C7}" destId="{68D8E074-BD55-47F1-A90D-838FF0CB9E0E}" srcOrd="1" destOrd="0" parTransId="{6B7B2E2B-4D7F-421F-94E6-5A6B0EED01D6}" sibTransId="{002980AE-3720-4F61-A97F-823ED128B94A}"/>
    <dgm:cxn modelId="{BA90F6DF-4365-4DD1-935F-FB6583F808D8}" type="presOf" srcId="{68D8E074-BD55-47F1-A90D-838FF0CB9E0E}" destId="{9FA2DCA1-C6DF-4F75-9C15-BD4243C4F492}" srcOrd="0" destOrd="0" presId="urn:microsoft.com/office/officeart/2018/2/layout/IconVerticalSolidList"/>
    <dgm:cxn modelId="{D1E8C341-7A23-4118-BEFE-83D565960AEA}" type="presParOf" srcId="{F550C11C-7C33-4E34-8DD3-6C6932D51F09}" destId="{7A0BA715-BDF0-4111-9FEA-2B1C1AF89D89}" srcOrd="0" destOrd="0" presId="urn:microsoft.com/office/officeart/2018/2/layout/IconVerticalSolidList"/>
    <dgm:cxn modelId="{645158CC-68B8-4949-90B2-D6DF870CF48B}" type="presParOf" srcId="{7A0BA715-BDF0-4111-9FEA-2B1C1AF89D89}" destId="{92F26C8D-2C31-4A6D-BD24-97D53475790F}" srcOrd="0" destOrd="0" presId="urn:microsoft.com/office/officeart/2018/2/layout/IconVerticalSolidList"/>
    <dgm:cxn modelId="{3054E263-C735-4DA6-ACD7-E959659C013A}" type="presParOf" srcId="{7A0BA715-BDF0-4111-9FEA-2B1C1AF89D89}" destId="{BADCA053-9E66-4D7D-A600-EBB6748F9962}" srcOrd="1" destOrd="0" presId="urn:microsoft.com/office/officeart/2018/2/layout/IconVerticalSolidList"/>
    <dgm:cxn modelId="{F79E836B-3C5E-4347-AE88-75E75038D616}" type="presParOf" srcId="{7A0BA715-BDF0-4111-9FEA-2B1C1AF89D89}" destId="{832C2CC5-0A54-423B-A795-F1B98EC6A46C}" srcOrd="2" destOrd="0" presId="urn:microsoft.com/office/officeart/2018/2/layout/IconVerticalSolidList"/>
    <dgm:cxn modelId="{4BCD62E4-FF92-41DA-BDBC-DC48406DC5A0}" type="presParOf" srcId="{7A0BA715-BDF0-4111-9FEA-2B1C1AF89D89}" destId="{D61F397C-B4FB-4E72-AFBD-BAF3B04C1952}" srcOrd="3" destOrd="0" presId="urn:microsoft.com/office/officeart/2018/2/layout/IconVerticalSolidList"/>
    <dgm:cxn modelId="{466DF348-2443-48CA-8C85-952DB705D5DB}" type="presParOf" srcId="{F550C11C-7C33-4E34-8DD3-6C6932D51F09}" destId="{732C088B-86BA-4E3B-8225-132D9AE75907}" srcOrd="1" destOrd="0" presId="urn:microsoft.com/office/officeart/2018/2/layout/IconVerticalSolidList"/>
    <dgm:cxn modelId="{4DBD86CB-BFF2-40BB-B259-1FEAD8A67DD9}" type="presParOf" srcId="{F550C11C-7C33-4E34-8DD3-6C6932D51F09}" destId="{5FE950A1-9C9C-475D-A339-8029AAC34E43}" srcOrd="2" destOrd="0" presId="urn:microsoft.com/office/officeart/2018/2/layout/IconVerticalSolidList"/>
    <dgm:cxn modelId="{CB5007B7-8348-41D4-A1AA-123610E05454}" type="presParOf" srcId="{5FE950A1-9C9C-475D-A339-8029AAC34E43}" destId="{D1AD60A8-B49E-4ECE-820F-1D2D468E01B3}" srcOrd="0" destOrd="0" presId="urn:microsoft.com/office/officeart/2018/2/layout/IconVerticalSolidList"/>
    <dgm:cxn modelId="{4D1DDA54-5771-4C90-B4A0-0FF0FC5BE4F5}" type="presParOf" srcId="{5FE950A1-9C9C-475D-A339-8029AAC34E43}" destId="{7E7199DF-9EF5-49F7-9BAC-A7AC21B85590}" srcOrd="1" destOrd="0" presId="urn:microsoft.com/office/officeart/2018/2/layout/IconVerticalSolidList"/>
    <dgm:cxn modelId="{639C46DA-5DD5-43FF-A5D2-8A1EC607D88C}" type="presParOf" srcId="{5FE950A1-9C9C-475D-A339-8029AAC34E43}" destId="{82DBDFB7-8E31-4A43-A340-5662516472FB}" srcOrd="2" destOrd="0" presId="urn:microsoft.com/office/officeart/2018/2/layout/IconVerticalSolidList"/>
    <dgm:cxn modelId="{AA4D8ED9-D192-4464-8F82-966242782BDD}" type="presParOf" srcId="{5FE950A1-9C9C-475D-A339-8029AAC34E43}" destId="{9FA2DCA1-C6DF-4F75-9C15-BD4243C4F492}" srcOrd="3" destOrd="0" presId="urn:microsoft.com/office/officeart/2018/2/layout/IconVerticalSolidList"/>
    <dgm:cxn modelId="{0056C751-EDA5-44E2-9B1B-0AFB26431693}" type="presParOf" srcId="{F550C11C-7C33-4E34-8DD3-6C6932D51F09}" destId="{C2658B4E-5781-4C6B-90B9-27A53AE20E04}" srcOrd="3" destOrd="0" presId="urn:microsoft.com/office/officeart/2018/2/layout/IconVerticalSolidList"/>
    <dgm:cxn modelId="{30C368E1-78FC-4313-859D-C3D8FF9B036B}" type="presParOf" srcId="{F550C11C-7C33-4E34-8DD3-6C6932D51F09}" destId="{04DB8BE5-F6B6-4F09-82D0-DED4BF3F84F0}" srcOrd="4" destOrd="0" presId="urn:microsoft.com/office/officeart/2018/2/layout/IconVerticalSolidList"/>
    <dgm:cxn modelId="{EC14A558-EA4B-469C-86CA-47485F44A32B}" type="presParOf" srcId="{04DB8BE5-F6B6-4F09-82D0-DED4BF3F84F0}" destId="{9AEED765-07A0-4023-887B-ABB8521A5CFE}" srcOrd="0" destOrd="0" presId="urn:microsoft.com/office/officeart/2018/2/layout/IconVerticalSolidList"/>
    <dgm:cxn modelId="{FE61BD00-31ED-4F58-80CE-6B997FDC83AD}" type="presParOf" srcId="{04DB8BE5-F6B6-4F09-82D0-DED4BF3F84F0}" destId="{954054A5-C2A6-4DA2-8D90-98E492821DBE}" srcOrd="1" destOrd="0" presId="urn:microsoft.com/office/officeart/2018/2/layout/IconVerticalSolidList"/>
    <dgm:cxn modelId="{BFA4B645-B35D-48C2-A6D7-F85A17BC8580}" type="presParOf" srcId="{04DB8BE5-F6B6-4F09-82D0-DED4BF3F84F0}" destId="{E8850788-9E99-4B07-BE57-7D8B76457986}" srcOrd="2" destOrd="0" presId="urn:microsoft.com/office/officeart/2018/2/layout/IconVerticalSolidList"/>
    <dgm:cxn modelId="{3400BDE0-13F8-4B33-A4DA-FD152E60B8ED}" type="presParOf" srcId="{04DB8BE5-F6B6-4F09-82D0-DED4BF3F84F0}" destId="{242E9AB3-F030-49C8-8C70-9AA9BC8B42CC}" srcOrd="3" destOrd="0" presId="urn:microsoft.com/office/officeart/2018/2/layout/IconVerticalSolidList"/>
    <dgm:cxn modelId="{417A03D5-024B-4769-8C4D-DAF0CE68BE06}" type="presParOf" srcId="{F550C11C-7C33-4E34-8DD3-6C6932D51F09}" destId="{89996A8A-8A0F-4D70-A947-72277AB08A30}" srcOrd="5" destOrd="0" presId="urn:microsoft.com/office/officeart/2018/2/layout/IconVerticalSolidList"/>
    <dgm:cxn modelId="{B626E0B2-552C-4D14-B32D-D27ABB4BBBED}" type="presParOf" srcId="{F550C11C-7C33-4E34-8DD3-6C6932D51F09}" destId="{E0F0BD2C-E44A-40BC-A697-AFAA2AE62B80}" srcOrd="6" destOrd="0" presId="urn:microsoft.com/office/officeart/2018/2/layout/IconVerticalSolidList"/>
    <dgm:cxn modelId="{B438336F-F408-440C-8331-BFDC43386A7F}" type="presParOf" srcId="{E0F0BD2C-E44A-40BC-A697-AFAA2AE62B80}" destId="{3AEFE5CD-8061-4290-85B4-1430D80A3B66}" srcOrd="0" destOrd="0" presId="urn:microsoft.com/office/officeart/2018/2/layout/IconVerticalSolidList"/>
    <dgm:cxn modelId="{1C09A81F-8698-421D-AF9E-70B19BA591E1}" type="presParOf" srcId="{E0F0BD2C-E44A-40BC-A697-AFAA2AE62B80}" destId="{4F968FCD-348C-4843-B040-663507E13738}" srcOrd="1" destOrd="0" presId="urn:microsoft.com/office/officeart/2018/2/layout/IconVerticalSolidList"/>
    <dgm:cxn modelId="{56A370DF-B470-488E-949E-7692D43B3C04}" type="presParOf" srcId="{E0F0BD2C-E44A-40BC-A697-AFAA2AE62B80}" destId="{017492AB-4B41-4987-A4B6-7B836A5F8B0D}" srcOrd="2" destOrd="0" presId="urn:microsoft.com/office/officeart/2018/2/layout/IconVerticalSolidList"/>
    <dgm:cxn modelId="{416CE59B-A04C-476F-8D2B-0CAE9213024F}" type="presParOf" srcId="{E0F0BD2C-E44A-40BC-A697-AFAA2AE62B80}" destId="{D85150CB-C390-424F-BD06-9C47B5337A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877ADE-0364-4315-8473-8BBA462644C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DC68608-8AED-47CD-826A-1B27F84558D3}">
      <dgm:prSet/>
      <dgm:spPr/>
      <dgm:t>
        <a:bodyPr/>
        <a:lstStyle/>
        <a:p>
          <a:pPr>
            <a:lnSpc>
              <a:spcPct val="100000"/>
            </a:lnSpc>
          </a:pPr>
          <a:r>
            <a:rPr lang="en-US"/>
            <a:t>Standalone Components in Angular</a:t>
          </a:r>
        </a:p>
      </dgm:t>
    </dgm:pt>
    <dgm:pt modelId="{E4EFFDE7-4E80-41A3-812E-E5CA3FA91446}" type="parTrans" cxnId="{42471594-2440-4053-8BF7-26B05C6B1186}">
      <dgm:prSet/>
      <dgm:spPr/>
      <dgm:t>
        <a:bodyPr/>
        <a:lstStyle/>
        <a:p>
          <a:endParaRPr lang="en-US"/>
        </a:p>
      </dgm:t>
    </dgm:pt>
    <dgm:pt modelId="{B72689B9-B7CE-48AC-9D25-4F54F8E77C7A}" type="sibTrans" cxnId="{42471594-2440-4053-8BF7-26B05C6B1186}">
      <dgm:prSet/>
      <dgm:spPr/>
      <dgm:t>
        <a:bodyPr/>
        <a:lstStyle/>
        <a:p>
          <a:endParaRPr lang="en-US"/>
        </a:p>
      </dgm:t>
    </dgm:pt>
    <dgm:pt modelId="{68D8E074-BD55-47F1-A90D-838FF0CB9E0E}">
      <dgm:prSet/>
      <dgm:spPr/>
      <dgm:t>
        <a:bodyPr/>
        <a:lstStyle/>
        <a:p>
          <a:pPr>
            <a:lnSpc>
              <a:spcPct val="100000"/>
            </a:lnSpc>
          </a:pPr>
          <a:r>
            <a:rPr lang="en-US" dirty="0"/>
            <a:t>Getting Data from </a:t>
          </a:r>
          <a:r>
            <a:rPr lang="en-US" dirty="0" err="1"/>
            <a:t>ExpressAPI</a:t>
          </a:r>
          <a:r>
            <a:rPr lang="en-US" dirty="0"/>
            <a:t> to Angular</a:t>
          </a:r>
        </a:p>
      </dgm:t>
    </dgm:pt>
    <dgm:pt modelId="{6B7B2E2B-4D7F-421F-94E6-5A6B0EED01D6}" type="parTrans" cxnId="{5230A4D5-B4E9-4F51-92DF-5D5EB5186D03}">
      <dgm:prSet/>
      <dgm:spPr/>
      <dgm:t>
        <a:bodyPr/>
        <a:lstStyle/>
        <a:p>
          <a:endParaRPr lang="en-US"/>
        </a:p>
      </dgm:t>
    </dgm:pt>
    <dgm:pt modelId="{002980AE-3720-4F61-A97F-823ED128B94A}" type="sibTrans" cxnId="{5230A4D5-B4E9-4F51-92DF-5D5EB5186D03}">
      <dgm:prSet/>
      <dgm:spPr/>
      <dgm:t>
        <a:bodyPr/>
        <a:lstStyle/>
        <a:p>
          <a:endParaRPr lang="en-US"/>
        </a:p>
      </dgm:t>
    </dgm:pt>
    <dgm:pt modelId="{56FE4602-EB82-4546-8C57-0A269A60F11D}">
      <dgm:prSet/>
      <dgm:spPr/>
      <dgm:t>
        <a:bodyPr/>
        <a:lstStyle/>
        <a:p>
          <a:pPr>
            <a:lnSpc>
              <a:spcPct val="100000"/>
            </a:lnSpc>
          </a:pPr>
          <a:r>
            <a:rPr lang="en-US" dirty="0"/>
            <a:t>Separation of Concerns in Angular App.</a:t>
          </a:r>
        </a:p>
      </dgm:t>
    </dgm:pt>
    <dgm:pt modelId="{1CD102D7-0EE9-4340-B0BD-DBD7B8386F22}" type="parTrans" cxnId="{A0710538-25EE-4CF4-AA98-8C74C7ADB3B5}">
      <dgm:prSet/>
      <dgm:spPr/>
      <dgm:t>
        <a:bodyPr/>
        <a:lstStyle/>
        <a:p>
          <a:endParaRPr lang="en-US"/>
        </a:p>
      </dgm:t>
    </dgm:pt>
    <dgm:pt modelId="{01328161-2183-4AB3-A58D-F01CD32DA831}" type="sibTrans" cxnId="{A0710538-25EE-4CF4-AA98-8C74C7ADB3B5}">
      <dgm:prSet/>
      <dgm:spPr/>
      <dgm:t>
        <a:bodyPr/>
        <a:lstStyle/>
        <a:p>
          <a:endParaRPr lang="en-US"/>
        </a:p>
      </dgm:t>
    </dgm:pt>
    <dgm:pt modelId="{F550C11C-7C33-4E34-8DD3-6C6932D51F09}" type="pres">
      <dgm:prSet presAssocID="{0F877ADE-0364-4315-8473-8BBA462644C7}" presName="root" presStyleCnt="0">
        <dgm:presLayoutVars>
          <dgm:dir/>
          <dgm:resizeHandles val="exact"/>
        </dgm:presLayoutVars>
      </dgm:prSet>
      <dgm:spPr/>
    </dgm:pt>
    <dgm:pt modelId="{7A0BA715-BDF0-4111-9FEA-2B1C1AF89D89}" type="pres">
      <dgm:prSet presAssocID="{0DC68608-8AED-47CD-826A-1B27F84558D3}" presName="compNode" presStyleCnt="0"/>
      <dgm:spPr/>
    </dgm:pt>
    <dgm:pt modelId="{92F26C8D-2C31-4A6D-BD24-97D53475790F}" type="pres">
      <dgm:prSet presAssocID="{0DC68608-8AED-47CD-826A-1B27F84558D3}" presName="bgRect" presStyleLbl="bgShp" presStyleIdx="0" presStyleCnt="3"/>
      <dgm:spPr/>
    </dgm:pt>
    <dgm:pt modelId="{BADCA053-9E66-4D7D-A600-EBB6748F9962}" type="pres">
      <dgm:prSet presAssocID="{0DC68608-8AED-47CD-826A-1B27F84558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32C2CC5-0A54-423B-A795-F1B98EC6A46C}" type="pres">
      <dgm:prSet presAssocID="{0DC68608-8AED-47CD-826A-1B27F84558D3}" presName="spaceRect" presStyleCnt="0"/>
      <dgm:spPr/>
    </dgm:pt>
    <dgm:pt modelId="{D61F397C-B4FB-4E72-AFBD-BAF3B04C1952}" type="pres">
      <dgm:prSet presAssocID="{0DC68608-8AED-47CD-826A-1B27F84558D3}" presName="parTx" presStyleLbl="revTx" presStyleIdx="0" presStyleCnt="3">
        <dgm:presLayoutVars>
          <dgm:chMax val="0"/>
          <dgm:chPref val="0"/>
        </dgm:presLayoutVars>
      </dgm:prSet>
      <dgm:spPr/>
    </dgm:pt>
    <dgm:pt modelId="{732C088B-86BA-4E3B-8225-132D9AE75907}" type="pres">
      <dgm:prSet presAssocID="{B72689B9-B7CE-48AC-9D25-4F54F8E77C7A}" presName="sibTrans" presStyleCnt="0"/>
      <dgm:spPr/>
    </dgm:pt>
    <dgm:pt modelId="{5FE950A1-9C9C-475D-A339-8029AAC34E43}" type="pres">
      <dgm:prSet presAssocID="{68D8E074-BD55-47F1-A90D-838FF0CB9E0E}" presName="compNode" presStyleCnt="0"/>
      <dgm:spPr/>
    </dgm:pt>
    <dgm:pt modelId="{D1AD60A8-B49E-4ECE-820F-1D2D468E01B3}" type="pres">
      <dgm:prSet presAssocID="{68D8E074-BD55-47F1-A90D-838FF0CB9E0E}" presName="bgRect" presStyleLbl="bgShp" presStyleIdx="1" presStyleCnt="3"/>
      <dgm:spPr/>
    </dgm:pt>
    <dgm:pt modelId="{7E7199DF-9EF5-49F7-9BAC-A7AC21B85590}" type="pres">
      <dgm:prSet presAssocID="{68D8E074-BD55-47F1-A90D-838FF0CB9E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82DBDFB7-8E31-4A43-A340-5662516472FB}" type="pres">
      <dgm:prSet presAssocID="{68D8E074-BD55-47F1-A90D-838FF0CB9E0E}" presName="spaceRect" presStyleCnt="0"/>
      <dgm:spPr/>
    </dgm:pt>
    <dgm:pt modelId="{9FA2DCA1-C6DF-4F75-9C15-BD4243C4F492}" type="pres">
      <dgm:prSet presAssocID="{68D8E074-BD55-47F1-A90D-838FF0CB9E0E}" presName="parTx" presStyleLbl="revTx" presStyleIdx="1" presStyleCnt="3">
        <dgm:presLayoutVars>
          <dgm:chMax val="0"/>
          <dgm:chPref val="0"/>
        </dgm:presLayoutVars>
      </dgm:prSet>
      <dgm:spPr/>
    </dgm:pt>
    <dgm:pt modelId="{C2658B4E-5781-4C6B-90B9-27A53AE20E04}" type="pres">
      <dgm:prSet presAssocID="{002980AE-3720-4F61-A97F-823ED128B94A}" presName="sibTrans" presStyleCnt="0"/>
      <dgm:spPr/>
    </dgm:pt>
    <dgm:pt modelId="{04DB8BE5-F6B6-4F09-82D0-DED4BF3F84F0}" type="pres">
      <dgm:prSet presAssocID="{56FE4602-EB82-4546-8C57-0A269A60F11D}" presName="compNode" presStyleCnt="0"/>
      <dgm:spPr/>
    </dgm:pt>
    <dgm:pt modelId="{9AEED765-07A0-4023-887B-ABB8521A5CFE}" type="pres">
      <dgm:prSet presAssocID="{56FE4602-EB82-4546-8C57-0A269A60F11D}" presName="bgRect" presStyleLbl="bgShp" presStyleIdx="2" presStyleCnt="3"/>
      <dgm:spPr/>
    </dgm:pt>
    <dgm:pt modelId="{954054A5-C2A6-4DA2-8D90-98E492821DBE}" type="pres">
      <dgm:prSet presAssocID="{56FE4602-EB82-4546-8C57-0A269A60F1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E8850788-9E99-4B07-BE57-7D8B76457986}" type="pres">
      <dgm:prSet presAssocID="{56FE4602-EB82-4546-8C57-0A269A60F11D}" presName="spaceRect" presStyleCnt="0"/>
      <dgm:spPr/>
    </dgm:pt>
    <dgm:pt modelId="{242E9AB3-F030-49C8-8C70-9AA9BC8B42CC}" type="pres">
      <dgm:prSet presAssocID="{56FE4602-EB82-4546-8C57-0A269A60F11D}" presName="parTx" presStyleLbl="revTx" presStyleIdx="2" presStyleCnt="3">
        <dgm:presLayoutVars>
          <dgm:chMax val="0"/>
          <dgm:chPref val="0"/>
        </dgm:presLayoutVars>
      </dgm:prSet>
      <dgm:spPr/>
    </dgm:pt>
  </dgm:ptLst>
  <dgm:cxnLst>
    <dgm:cxn modelId="{BA52CC09-538A-4342-B79D-47F60C9094D8}" type="presOf" srcId="{56FE4602-EB82-4546-8C57-0A269A60F11D}" destId="{242E9AB3-F030-49C8-8C70-9AA9BC8B42CC}" srcOrd="0" destOrd="0" presId="urn:microsoft.com/office/officeart/2018/2/layout/IconVerticalSolidList"/>
    <dgm:cxn modelId="{A0710538-25EE-4CF4-AA98-8C74C7ADB3B5}" srcId="{0F877ADE-0364-4315-8473-8BBA462644C7}" destId="{56FE4602-EB82-4546-8C57-0A269A60F11D}" srcOrd="2" destOrd="0" parTransId="{1CD102D7-0EE9-4340-B0BD-DBD7B8386F22}" sibTransId="{01328161-2183-4AB3-A58D-F01CD32DA831}"/>
    <dgm:cxn modelId="{1E7B3860-0939-4BD0-9E58-1F2C3C6795A3}" type="presOf" srcId="{0DC68608-8AED-47CD-826A-1B27F84558D3}" destId="{D61F397C-B4FB-4E72-AFBD-BAF3B04C1952}" srcOrd="0" destOrd="0" presId="urn:microsoft.com/office/officeart/2018/2/layout/IconVerticalSolidList"/>
    <dgm:cxn modelId="{42471594-2440-4053-8BF7-26B05C6B1186}" srcId="{0F877ADE-0364-4315-8473-8BBA462644C7}" destId="{0DC68608-8AED-47CD-826A-1B27F84558D3}" srcOrd="0" destOrd="0" parTransId="{E4EFFDE7-4E80-41A3-812E-E5CA3FA91446}" sibTransId="{B72689B9-B7CE-48AC-9D25-4F54F8E77C7A}"/>
    <dgm:cxn modelId="{0C5B78C1-F6A7-448C-8D31-A485279D7C86}" type="presOf" srcId="{0F877ADE-0364-4315-8473-8BBA462644C7}" destId="{F550C11C-7C33-4E34-8DD3-6C6932D51F09}" srcOrd="0" destOrd="0" presId="urn:microsoft.com/office/officeart/2018/2/layout/IconVerticalSolidList"/>
    <dgm:cxn modelId="{5230A4D5-B4E9-4F51-92DF-5D5EB5186D03}" srcId="{0F877ADE-0364-4315-8473-8BBA462644C7}" destId="{68D8E074-BD55-47F1-A90D-838FF0CB9E0E}" srcOrd="1" destOrd="0" parTransId="{6B7B2E2B-4D7F-421F-94E6-5A6B0EED01D6}" sibTransId="{002980AE-3720-4F61-A97F-823ED128B94A}"/>
    <dgm:cxn modelId="{BA90F6DF-4365-4DD1-935F-FB6583F808D8}" type="presOf" srcId="{68D8E074-BD55-47F1-A90D-838FF0CB9E0E}" destId="{9FA2DCA1-C6DF-4F75-9C15-BD4243C4F492}" srcOrd="0" destOrd="0" presId="urn:microsoft.com/office/officeart/2018/2/layout/IconVerticalSolidList"/>
    <dgm:cxn modelId="{D1E8C341-7A23-4118-BEFE-83D565960AEA}" type="presParOf" srcId="{F550C11C-7C33-4E34-8DD3-6C6932D51F09}" destId="{7A0BA715-BDF0-4111-9FEA-2B1C1AF89D89}" srcOrd="0" destOrd="0" presId="urn:microsoft.com/office/officeart/2018/2/layout/IconVerticalSolidList"/>
    <dgm:cxn modelId="{645158CC-68B8-4949-90B2-D6DF870CF48B}" type="presParOf" srcId="{7A0BA715-BDF0-4111-9FEA-2B1C1AF89D89}" destId="{92F26C8D-2C31-4A6D-BD24-97D53475790F}" srcOrd="0" destOrd="0" presId="urn:microsoft.com/office/officeart/2018/2/layout/IconVerticalSolidList"/>
    <dgm:cxn modelId="{3054E263-C735-4DA6-ACD7-E959659C013A}" type="presParOf" srcId="{7A0BA715-BDF0-4111-9FEA-2B1C1AF89D89}" destId="{BADCA053-9E66-4D7D-A600-EBB6748F9962}" srcOrd="1" destOrd="0" presId="urn:microsoft.com/office/officeart/2018/2/layout/IconVerticalSolidList"/>
    <dgm:cxn modelId="{F79E836B-3C5E-4347-AE88-75E75038D616}" type="presParOf" srcId="{7A0BA715-BDF0-4111-9FEA-2B1C1AF89D89}" destId="{832C2CC5-0A54-423B-A795-F1B98EC6A46C}" srcOrd="2" destOrd="0" presId="urn:microsoft.com/office/officeart/2018/2/layout/IconVerticalSolidList"/>
    <dgm:cxn modelId="{4BCD62E4-FF92-41DA-BDBC-DC48406DC5A0}" type="presParOf" srcId="{7A0BA715-BDF0-4111-9FEA-2B1C1AF89D89}" destId="{D61F397C-B4FB-4E72-AFBD-BAF3B04C1952}" srcOrd="3" destOrd="0" presId="urn:microsoft.com/office/officeart/2018/2/layout/IconVerticalSolidList"/>
    <dgm:cxn modelId="{466DF348-2443-48CA-8C85-952DB705D5DB}" type="presParOf" srcId="{F550C11C-7C33-4E34-8DD3-6C6932D51F09}" destId="{732C088B-86BA-4E3B-8225-132D9AE75907}" srcOrd="1" destOrd="0" presId="urn:microsoft.com/office/officeart/2018/2/layout/IconVerticalSolidList"/>
    <dgm:cxn modelId="{4DBD86CB-BFF2-40BB-B259-1FEAD8A67DD9}" type="presParOf" srcId="{F550C11C-7C33-4E34-8DD3-6C6932D51F09}" destId="{5FE950A1-9C9C-475D-A339-8029AAC34E43}" srcOrd="2" destOrd="0" presId="urn:microsoft.com/office/officeart/2018/2/layout/IconVerticalSolidList"/>
    <dgm:cxn modelId="{CB5007B7-8348-41D4-A1AA-123610E05454}" type="presParOf" srcId="{5FE950A1-9C9C-475D-A339-8029AAC34E43}" destId="{D1AD60A8-B49E-4ECE-820F-1D2D468E01B3}" srcOrd="0" destOrd="0" presId="urn:microsoft.com/office/officeart/2018/2/layout/IconVerticalSolidList"/>
    <dgm:cxn modelId="{4D1DDA54-5771-4C90-B4A0-0FF0FC5BE4F5}" type="presParOf" srcId="{5FE950A1-9C9C-475D-A339-8029AAC34E43}" destId="{7E7199DF-9EF5-49F7-9BAC-A7AC21B85590}" srcOrd="1" destOrd="0" presId="urn:microsoft.com/office/officeart/2018/2/layout/IconVerticalSolidList"/>
    <dgm:cxn modelId="{639C46DA-5DD5-43FF-A5D2-8A1EC607D88C}" type="presParOf" srcId="{5FE950A1-9C9C-475D-A339-8029AAC34E43}" destId="{82DBDFB7-8E31-4A43-A340-5662516472FB}" srcOrd="2" destOrd="0" presId="urn:microsoft.com/office/officeart/2018/2/layout/IconVerticalSolidList"/>
    <dgm:cxn modelId="{AA4D8ED9-D192-4464-8F82-966242782BDD}" type="presParOf" srcId="{5FE950A1-9C9C-475D-A339-8029AAC34E43}" destId="{9FA2DCA1-C6DF-4F75-9C15-BD4243C4F492}" srcOrd="3" destOrd="0" presId="urn:microsoft.com/office/officeart/2018/2/layout/IconVerticalSolidList"/>
    <dgm:cxn modelId="{0056C751-EDA5-44E2-9B1B-0AFB26431693}" type="presParOf" srcId="{F550C11C-7C33-4E34-8DD3-6C6932D51F09}" destId="{C2658B4E-5781-4C6B-90B9-27A53AE20E04}" srcOrd="3" destOrd="0" presId="urn:microsoft.com/office/officeart/2018/2/layout/IconVerticalSolidList"/>
    <dgm:cxn modelId="{30C368E1-78FC-4313-859D-C3D8FF9B036B}" type="presParOf" srcId="{F550C11C-7C33-4E34-8DD3-6C6932D51F09}" destId="{04DB8BE5-F6B6-4F09-82D0-DED4BF3F84F0}" srcOrd="4" destOrd="0" presId="urn:microsoft.com/office/officeart/2018/2/layout/IconVerticalSolidList"/>
    <dgm:cxn modelId="{EC14A558-EA4B-469C-86CA-47485F44A32B}" type="presParOf" srcId="{04DB8BE5-F6B6-4F09-82D0-DED4BF3F84F0}" destId="{9AEED765-07A0-4023-887B-ABB8521A5CFE}" srcOrd="0" destOrd="0" presId="urn:microsoft.com/office/officeart/2018/2/layout/IconVerticalSolidList"/>
    <dgm:cxn modelId="{FE61BD00-31ED-4F58-80CE-6B997FDC83AD}" type="presParOf" srcId="{04DB8BE5-F6B6-4F09-82D0-DED4BF3F84F0}" destId="{954054A5-C2A6-4DA2-8D90-98E492821DBE}" srcOrd="1" destOrd="0" presId="urn:microsoft.com/office/officeart/2018/2/layout/IconVerticalSolidList"/>
    <dgm:cxn modelId="{BFA4B645-B35D-48C2-A6D7-F85A17BC8580}" type="presParOf" srcId="{04DB8BE5-F6B6-4F09-82D0-DED4BF3F84F0}" destId="{E8850788-9E99-4B07-BE57-7D8B76457986}" srcOrd="2" destOrd="0" presId="urn:microsoft.com/office/officeart/2018/2/layout/IconVerticalSolidList"/>
    <dgm:cxn modelId="{3400BDE0-13F8-4B33-A4DA-FD152E60B8ED}" type="presParOf" srcId="{04DB8BE5-F6B6-4F09-82D0-DED4BF3F84F0}" destId="{242E9AB3-F030-49C8-8C70-9AA9BC8B42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877ADE-0364-4315-8473-8BBA462644C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DC68608-8AED-47CD-826A-1B27F84558D3}">
      <dgm:prSet/>
      <dgm:spPr/>
      <dgm:t>
        <a:bodyPr/>
        <a:lstStyle/>
        <a:p>
          <a:pPr>
            <a:lnSpc>
              <a:spcPct val="100000"/>
            </a:lnSpc>
          </a:pPr>
          <a:r>
            <a:rPr lang="en-US" dirty="0"/>
            <a:t>TSX files in React</a:t>
          </a:r>
        </a:p>
      </dgm:t>
    </dgm:pt>
    <dgm:pt modelId="{E4EFFDE7-4E80-41A3-812E-E5CA3FA91446}" type="parTrans" cxnId="{42471594-2440-4053-8BF7-26B05C6B1186}">
      <dgm:prSet/>
      <dgm:spPr/>
      <dgm:t>
        <a:bodyPr/>
        <a:lstStyle/>
        <a:p>
          <a:endParaRPr lang="en-US"/>
        </a:p>
      </dgm:t>
    </dgm:pt>
    <dgm:pt modelId="{B72689B9-B7CE-48AC-9D25-4F54F8E77C7A}" type="sibTrans" cxnId="{42471594-2440-4053-8BF7-26B05C6B1186}">
      <dgm:prSet/>
      <dgm:spPr/>
      <dgm:t>
        <a:bodyPr/>
        <a:lstStyle/>
        <a:p>
          <a:endParaRPr lang="en-US"/>
        </a:p>
      </dgm:t>
    </dgm:pt>
    <dgm:pt modelId="{68D8E074-BD55-47F1-A90D-838FF0CB9E0E}">
      <dgm:prSet/>
      <dgm:spPr/>
      <dgm:t>
        <a:bodyPr/>
        <a:lstStyle/>
        <a:p>
          <a:pPr>
            <a:lnSpc>
              <a:spcPct val="100000"/>
            </a:lnSpc>
          </a:pPr>
          <a:r>
            <a:rPr lang="en-US" dirty="0"/>
            <a:t>Getting Data from </a:t>
          </a:r>
          <a:r>
            <a:rPr lang="en-US" dirty="0" err="1"/>
            <a:t>ExpressAPI</a:t>
          </a:r>
          <a:r>
            <a:rPr lang="en-US" dirty="0"/>
            <a:t> to React</a:t>
          </a:r>
        </a:p>
      </dgm:t>
    </dgm:pt>
    <dgm:pt modelId="{6B7B2E2B-4D7F-421F-94E6-5A6B0EED01D6}" type="parTrans" cxnId="{5230A4D5-B4E9-4F51-92DF-5D5EB5186D03}">
      <dgm:prSet/>
      <dgm:spPr/>
      <dgm:t>
        <a:bodyPr/>
        <a:lstStyle/>
        <a:p>
          <a:endParaRPr lang="en-US"/>
        </a:p>
      </dgm:t>
    </dgm:pt>
    <dgm:pt modelId="{002980AE-3720-4F61-A97F-823ED128B94A}" type="sibTrans" cxnId="{5230A4D5-B4E9-4F51-92DF-5D5EB5186D03}">
      <dgm:prSet/>
      <dgm:spPr/>
      <dgm:t>
        <a:bodyPr/>
        <a:lstStyle/>
        <a:p>
          <a:endParaRPr lang="en-US"/>
        </a:p>
      </dgm:t>
    </dgm:pt>
    <dgm:pt modelId="{56FE4602-EB82-4546-8C57-0A269A60F11D}">
      <dgm:prSet/>
      <dgm:spPr/>
      <dgm:t>
        <a:bodyPr/>
        <a:lstStyle/>
        <a:p>
          <a:pPr>
            <a:lnSpc>
              <a:spcPct val="100000"/>
            </a:lnSpc>
          </a:pPr>
          <a:r>
            <a:rPr lang="en-US" dirty="0"/>
            <a:t>Separation of Concerns in React App.</a:t>
          </a:r>
        </a:p>
      </dgm:t>
    </dgm:pt>
    <dgm:pt modelId="{1CD102D7-0EE9-4340-B0BD-DBD7B8386F22}" type="parTrans" cxnId="{A0710538-25EE-4CF4-AA98-8C74C7ADB3B5}">
      <dgm:prSet/>
      <dgm:spPr/>
      <dgm:t>
        <a:bodyPr/>
        <a:lstStyle/>
        <a:p>
          <a:endParaRPr lang="en-US"/>
        </a:p>
      </dgm:t>
    </dgm:pt>
    <dgm:pt modelId="{01328161-2183-4AB3-A58D-F01CD32DA831}" type="sibTrans" cxnId="{A0710538-25EE-4CF4-AA98-8C74C7ADB3B5}">
      <dgm:prSet/>
      <dgm:spPr/>
      <dgm:t>
        <a:bodyPr/>
        <a:lstStyle/>
        <a:p>
          <a:endParaRPr lang="en-US"/>
        </a:p>
      </dgm:t>
    </dgm:pt>
    <dgm:pt modelId="{F550C11C-7C33-4E34-8DD3-6C6932D51F09}" type="pres">
      <dgm:prSet presAssocID="{0F877ADE-0364-4315-8473-8BBA462644C7}" presName="root" presStyleCnt="0">
        <dgm:presLayoutVars>
          <dgm:dir/>
          <dgm:resizeHandles val="exact"/>
        </dgm:presLayoutVars>
      </dgm:prSet>
      <dgm:spPr/>
    </dgm:pt>
    <dgm:pt modelId="{7A0BA715-BDF0-4111-9FEA-2B1C1AF89D89}" type="pres">
      <dgm:prSet presAssocID="{0DC68608-8AED-47CD-826A-1B27F84558D3}" presName="compNode" presStyleCnt="0"/>
      <dgm:spPr/>
    </dgm:pt>
    <dgm:pt modelId="{92F26C8D-2C31-4A6D-BD24-97D53475790F}" type="pres">
      <dgm:prSet presAssocID="{0DC68608-8AED-47CD-826A-1B27F84558D3}" presName="bgRect" presStyleLbl="bgShp" presStyleIdx="0" presStyleCnt="3"/>
      <dgm:spPr/>
    </dgm:pt>
    <dgm:pt modelId="{BADCA053-9E66-4D7D-A600-EBB6748F9962}" type="pres">
      <dgm:prSet presAssocID="{0DC68608-8AED-47CD-826A-1B27F84558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32C2CC5-0A54-423B-A795-F1B98EC6A46C}" type="pres">
      <dgm:prSet presAssocID="{0DC68608-8AED-47CD-826A-1B27F84558D3}" presName="spaceRect" presStyleCnt="0"/>
      <dgm:spPr/>
    </dgm:pt>
    <dgm:pt modelId="{D61F397C-B4FB-4E72-AFBD-BAF3B04C1952}" type="pres">
      <dgm:prSet presAssocID="{0DC68608-8AED-47CD-826A-1B27F84558D3}" presName="parTx" presStyleLbl="revTx" presStyleIdx="0" presStyleCnt="3">
        <dgm:presLayoutVars>
          <dgm:chMax val="0"/>
          <dgm:chPref val="0"/>
        </dgm:presLayoutVars>
      </dgm:prSet>
      <dgm:spPr/>
    </dgm:pt>
    <dgm:pt modelId="{732C088B-86BA-4E3B-8225-132D9AE75907}" type="pres">
      <dgm:prSet presAssocID="{B72689B9-B7CE-48AC-9D25-4F54F8E77C7A}" presName="sibTrans" presStyleCnt="0"/>
      <dgm:spPr/>
    </dgm:pt>
    <dgm:pt modelId="{5FE950A1-9C9C-475D-A339-8029AAC34E43}" type="pres">
      <dgm:prSet presAssocID="{68D8E074-BD55-47F1-A90D-838FF0CB9E0E}" presName="compNode" presStyleCnt="0"/>
      <dgm:spPr/>
    </dgm:pt>
    <dgm:pt modelId="{D1AD60A8-B49E-4ECE-820F-1D2D468E01B3}" type="pres">
      <dgm:prSet presAssocID="{68D8E074-BD55-47F1-A90D-838FF0CB9E0E}" presName="bgRect" presStyleLbl="bgShp" presStyleIdx="1" presStyleCnt="3"/>
      <dgm:spPr/>
    </dgm:pt>
    <dgm:pt modelId="{7E7199DF-9EF5-49F7-9BAC-A7AC21B85590}" type="pres">
      <dgm:prSet presAssocID="{68D8E074-BD55-47F1-A90D-838FF0CB9E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82DBDFB7-8E31-4A43-A340-5662516472FB}" type="pres">
      <dgm:prSet presAssocID="{68D8E074-BD55-47F1-A90D-838FF0CB9E0E}" presName="spaceRect" presStyleCnt="0"/>
      <dgm:spPr/>
    </dgm:pt>
    <dgm:pt modelId="{9FA2DCA1-C6DF-4F75-9C15-BD4243C4F492}" type="pres">
      <dgm:prSet presAssocID="{68D8E074-BD55-47F1-A90D-838FF0CB9E0E}" presName="parTx" presStyleLbl="revTx" presStyleIdx="1" presStyleCnt="3">
        <dgm:presLayoutVars>
          <dgm:chMax val="0"/>
          <dgm:chPref val="0"/>
        </dgm:presLayoutVars>
      </dgm:prSet>
      <dgm:spPr/>
    </dgm:pt>
    <dgm:pt modelId="{C2658B4E-5781-4C6B-90B9-27A53AE20E04}" type="pres">
      <dgm:prSet presAssocID="{002980AE-3720-4F61-A97F-823ED128B94A}" presName="sibTrans" presStyleCnt="0"/>
      <dgm:spPr/>
    </dgm:pt>
    <dgm:pt modelId="{04DB8BE5-F6B6-4F09-82D0-DED4BF3F84F0}" type="pres">
      <dgm:prSet presAssocID="{56FE4602-EB82-4546-8C57-0A269A60F11D}" presName="compNode" presStyleCnt="0"/>
      <dgm:spPr/>
    </dgm:pt>
    <dgm:pt modelId="{9AEED765-07A0-4023-887B-ABB8521A5CFE}" type="pres">
      <dgm:prSet presAssocID="{56FE4602-EB82-4546-8C57-0A269A60F11D}" presName="bgRect" presStyleLbl="bgShp" presStyleIdx="2" presStyleCnt="3"/>
      <dgm:spPr/>
    </dgm:pt>
    <dgm:pt modelId="{954054A5-C2A6-4DA2-8D90-98E492821DBE}" type="pres">
      <dgm:prSet presAssocID="{56FE4602-EB82-4546-8C57-0A269A60F1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E8850788-9E99-4B07-BE57-7D8B76457986}" type="pres">
      <dgm:prSet presAssocID="{56FE4602-EB82-4546-8C57-0A269A60F11D}" presName="spaceRect" presStyleCnt="0"/>
      <dgm:spPr/>
    </dgm:pt>
    <dgm:pt modelId="{242E9AB3-F030-49C8-8C70-9AA9BC8B42CC}" type="pres">
      <dgm:prSet presAssocID="{56FE4602-EB82-4546-8C57-0A269A60F11D}" presName="parTx" presStyleLbl="revTx" presStyleIdx="2" presStyleCnt="3">
        <dgm:presLayoutVars>
          <dgm:chMax val="0"/>
          <dgm:chPref val="0"/>
        </dgm:presLayoutVars>
      </dgm:prSet>
      <dgm:spPr/>
    </dgm:pt>
  </dgm:ptLst>
  <dgm:cxnLst>
    <dgm:cxn modelId="{BA52CC09-538A-4342-B79D-47F60C9094D8}" type="presOf" srcId="{56FE4602-EB82-4546-8C57-0A269A60F11D}" destId="{242E9AB3-F030-49C8-8C70-9AA9BC8B42CC}" srcOrd="0" destOrd="0" presId="urn:microsoft.com/office/officeart/2018/2/layout/IconVerticalSolidList"/>
    <dgm:cxn modelId="{A0710538-25EE-4CF4-AA98-8C74C7ADB3B5}" srcId="{0F877ADE-0364-4315-8473-8BBA462644C7}" destId="{56FE4602-EB82-4546-8C57-0A269A60F11D}" srcOrd="2" destOrd="0" parTransId="{1CD102D7-0EE9-4340-B0BD-DBD7B8386F22}" sibTransId="{01328161-2183-4AB3-A58D-F01CD32DA831}"/>
    <dgm:cxn modelId="{1E7B3860-0939-4BD0-9E58-1F2C3C6795A3}" type="presOf" srcId="{0DC68608-8AED-47CD-826A-1B27F84558D3}" destId="{D61F397C-B4FB-4E72-AFBD-BAF3B04C1952}" srcOrd="0" destOrd="0" presId="urn:microsoft.com/office/officeart/2018/2/layout/IconVerticalSolidList"/>
    <dgm:cxn modelId="{42471594-2440-4053-8BF7-26B05C6B1186}" srcId="{0F877ADE-0364-4315-8473-8BBA462644C7}" destId="{0DC68608-8AED-47CD-826A-1B27F84558D3}" srcOrd="0" destOrd="0" parTransId="{E4EFFDE7-4E80-41A3-812E-E5CA3FA91446}" sibTransId="{B72689B9-B7CE-48AC-9D25-4F54F8E77C7A}"/>
    <dgm:cxn modelId="{0C5B78C1-F6A7-448C-8D31-A485279D7C86}" type="presOf" srcId="{0F877ADE-0364-4315-8473-8BBA462644C7}" destId="{F550C11C-7C33-4E34-8DD3-6C6932D51F09}" srcOrd="0" destOrd="0" presId="urn:microsoft.com/office/officeart/2018/2/layout/IconVerticalSolidList"/>
    <dgm:cxn modelId="{5230A4D5-B4E9-4F51-92DF-5D5EB5186D03}" srcId="{0F877ADE-0364-4315-8473-8BBA462644C7}" destId="{68D8E074-BD55-47F1-A90D-838FF0CB9E0E}" srcOrd="1" destOrd="0" parTransId="{6B7B2E2B-4D7F-421F-94E6-5A6B0EED01D6}" sibTransId="{002980AE-3720-4F61-A97F-823ED128B94A}"/>
    <dgm:cxn modelId="{BA90F6DF-4365-4DD1-935F-FB6583F808D8}" type="presOf" srcId="{68D8E074-BD55-47F1-A90D-838FF0CB9E0E}" destId="{9FA2DCA1-C6DF-4F75-9C15-BD4243C4F492}" srcOrd="0" destOrd="0" presId="urn:microsoft.com/office/officeart/2018/2/layout/IconVerticalSolidList"/>
    <dgm:cxn modelId="{D1E8C341-7A23-4118-BEFE-83D565960AEA}" type="presParOf" srcId="{F550C11C-7C33-4E34-8DD3-6C6932D51F09}" destId="{7A0BA715-BDF0-4111-9FEA-2B1C1AF89D89}" srcOrd="0" destOrd="0" presId="urn:microsoft.com/office/officeart/2018/2/layout/IconVerticalSolidList"/>
    <dgm:cxn modelId="{645158CC-68B8-4949-90B2-D6DF870CF48B}" type="presParOf" srcId="{7A0BA715-BDF0-4111-9FEA-2B1C1AF89D89}" destId="{92F26C8D-2C31-4A6D-BD24-97D53475790F}" srcOrd="0" destOrd="0" presId="urn:microsoft.com/office/officeart/2018/2/layout/IconVerticalSolidList"/>
    <dgm:cxn modelId="{3054E263-C735-4DA6-ACD7-E959659C013A}" type="presParOf" srcId="{7A0BA715-BDF0-4111-9FEA-2B1C1AF89D89}" destId="{BADCA053-9E66-4D7D-A600-EBB6748F9962}" srcOrd="1" destOrd="0" presId="urn:microsoft.com/office/officeart/2018/2/layout/IconVerticalSolidList"/>
    <dgm:cxn modelId="{F79E836B-3C5E-4347-AE88-75E75038D616}" type="presParOf" srcId="{7A0BA715-BDF0-4111-9FEA-2B1C1AF89D89}" destId="{832C2CC5-0A54-423B-A795-F1B98EC6A46C}" srcOrd="2" destOrd="0" presId="urn:microsoft.com/office/officeart/2018/2/layout/IconVerticalSolidList"/>
    <dgm:cxn modelId="{4BCD62E4-FF92-41DA-BDBC-DC48406DC5A0}" type="presParOf" srcId="{7A0BA715-BDF0-4111-9FEA-2B1C1AF89D89}" destId="{D61F397C-B4FB-4E72-AFBD-BAF3B04C1952}" srcOrd="3" destOrd="0" presId="urn:microsoft.com/office/officeart/2018/2/layout/IconVerticalSolidList"/>
    <dgm:cxn modelId="{466DF348-2443-48CA-8C85-952DB705D5DB}" type="presParOf" srcId="{F550C11C-7C33-4E34-8DD3-6C6932D51F09}" destId="{732C088B-86BA-4E3B-8225-132D9AE75907}" srcOrd="1" destOrd="0" presId="urn:microsoft.com/office/officeart/2018/2/layout/IconVerticalSolidList"/>
    <dgm:cxn modelId="{4DBD86CB-BFF2-40BB-B259-1FEAD8A67DD9}" type="presParOf" srcId="{F550C11C-7C33-4E34-8DD3-6C6932D51F09}" destId="{5FE950A1-9C9C-475D-A339-8029AAC34E43}" srcOrd="2" destOrd="0" presId="urn:microsoft.com/office/officeart/2018/2/layout/IconVerticalSolidList"/>
    <dgm:cxn modelId="{CB5007B7-8348-41D4-A1AA-123610E05454}" type="presParOf" srcId="{5FE950A1-9C9C-475D-A339-8029AAC34E43}" destId="{D1AD60A8-B49E-4ECE-820F-1D2D468E01B3}" srcOrd="0" destOrd="0" presId="urn:microsoft.com/office/officeart/2018/2/layout/IconVerticalSolidList"/>
    <dgm:cxn modelId="{4D1DDA54-5771-4C90-B4A0-0FF0FC5BE4F5}" type="presParOf" srcId="{5FE950A1-9C9C-475D-A339-8029AAC34E43}" destId="{7E7199DF-9EF5-49F7-9BAC-A7AC21B85590}" srcOrd="1" destOrd="0" presId="urn:microsoft.com/office/officeart/2018/2/layout/IconVerticalSolidList"/>
    <dgm:cxn modelId="{639C46DA-5DD5-43FF-A5D2-8A1EC607D88C}" type="presParOf" srcId="{5FE950A1-9C9C-475D-A339-8029AAC34E43}" destId="{82DBDFB7-8E31-4A43-A340-5662516472FB}" srcOrd="2" destOrd="0" presId="urn:microsoft.com/office/officeart/2018/2/layout/IconVerticalSolidList"/>
    <dgm:cxn modelId="{AA4D8ED9-D192-4464-8F82-966242782BDD}" type="presParOf" srcId="{5FE950A1-9C9C-475D-A339-8029AAC34E43}" destId="{9FA2DCA1-C6DF-4F75-9C15-BD4243C4F492}" srcOrd="3" destOrd="0" presId="urn:microsoft.com/office/officeart/2018/2/layout/IconVerticalSolidList"/>
    <dgm:cxn modelId="{0056C751-EDA5-44E2-9B1B-0AFB26431693}" type="presParOf" srcId="{F550C11C-7C33-4E34-8DD3-6C6932D51F09}" destId="{C2658B4E-5781-4C6B-90B9-27A53AE20E04}" srcOrd="3" destOrd="0" presId="urn:microsoft.com/office/officeart/2018/2/layout/IconVerticalSolidList"/>
    <dgm:cxn modelId="{30C368E1-78FC-4313-859D-C3D8FF9B036B}" type="presParOf" srcId="{F550C11C-7C33-4E34-8DD3-6C6932D51F09}" destId="{04DB8BE5-F6B6-4F09-82D0-DED4BF3F84F0}" srcOrd="4" destOrd="0" presId="urn:microsoft.com/office/officeart/2018/2/layout/IconVerticalSolidList"/>
    <dgm:cxn modelId="{EC14A558-EA4B-469C-86CA-47485F44A32B}" type="presParOf" srcId="{04DB8BE5-F6B6-4F09-82D0-DED4BF3F84F0}" destId="{9AEED765-07A0-4023-887B-ABB8521A5CFE}" srcOrd="0" destOrd="0" presId="urn:microsoft.com/office/officeart/2018/2/layout/IconVerticalSolidList"/>
    <dgm:cxn modelId="{FE61BD00-31ED-4F58-80CE-6B997FDC83AD}" type="presParOf" srcId="{04DB8BE5-F6B6-4F09-82D0-DED4BF3F84F0}" destId="{954054A5-C2A6-4DA2-8D90-98E492821DBE}" srcOrd="1" destOrd="0" presId="urn:microsoft.com/office/officeart/2018/2/layout/IconVerticalSolidList"/>
    <dgm:cxn modelId="{BFA4B645-B35D-48C2-A6D7-F85A17BC8580}" type="presParOf" srcId="{04DB8BE5-F6B6-4F09-82D0-DED4BF3F84F0}" destId="{E8850788-9E99-4B07-BE57-7D8B76457986}" srcOrd="2" destOrd="0" presId="urn:microsoft.com/office/officeart/2018/2/layout/IconVerticalSolidList"/>
    <dgm:cxn modelId="{3400BDE0-13F8-4B33-A4DA-FD152E60B8ED}" type="presParOf" srcId="{04DB8BE5-F6B6-4F09-82D0-DED4BF3F84F0}" destId="{242E9AB3-F030-49C8-8C70-9AA9BC8B42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26C8D-2C31-4A6D-BD24-97D53475790F}">
      <dsp:nvSpPr>
        <dsp:cNvPr id="0" name=""/>
        <dsp:cNvSpPr/>
      </dsp:nvSpPr>
      <dsp:spPr>
        <a:xfrm>
          <a:off x="0" y="1400"/>
          <a:ext cx="8348472" cy="7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CA053-9E66-4D7D-A600-EBB6748F9962}">
      <dsp:nvSpPr>
        <dsp:cNvPr id="0" name=""/>
        <dsp:cNvSpPr/>
      </dsp:nvSpPr>
      <dsp:spPr>
        <a:xfrm>
          <a:off x="214700" y="161095"/>
          <a:ext cx="390365" cy="3903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1F397C-B4FB-4E72-AFBD-BAF3B04C1952}">
      <dsp:nvSpPr>
        <dsp:cNvPr id="0" name=""/>
        <dsp:cNvSpPr/>
      </dsp:nvSpPr>
      <dsp:spPr>
        <a:xfrm>
          <a:off x="819766" y="1400"/>
          <a:ext cx="7528705" cy="7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16" tIns="75116" rIns="75116" bIns="75116" numCol="1" spcCol="1270" anchor="ctr" anchorCtr="0">
          <a:noAutofit/>
        </a:bodyPr>
        <a:lstStyle/>
        <a:p>
          <a:pPr marL="0" lvl="0" indent="0" algn="l" defTabSz="977900">
            <a:lnSpc>
              <a:spcPct val="90000"/>
            </a:lnSpc>
            <a:spcBef>
              <a:spcPct val="0"/>
            </a:spcBef>
            <a:spcAft>
              <a:spcPct val="35000"/>
            </a:spcAft>
            <a:buNone/>
          </a:pPr>
          <a:r>
            <a:rPr lang="en-US" sz="2200" kern="1200"/>
            <a:t>How to implement SQL queries from Express API.</a:t>
          </a:r>
        </a:p>
      </dsp:txBody>
      <dsp:txXfrm>
        <a:off x="819766" y="1400"/>
        <a:ext cx="7528705" cy="709754"/>
      </dsp:txXfrm>
    </dsp:sp>
    <dsp:sp modelId="{D1AD60A8-B49E-4ECE-820F-1D2D468E01B3}">
      <dsp:nvSpPr>
        <dsp:cNvPr id="0" name=""/>
        <dsp:cNvSpPr/>
      </dsp:nvSpPr>
      <dsp:spPr>
        <a:xfrm>
          <a:off x="0" y="888593"/>
          <a:ext cx="8348472" cy="7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7199DF-9EF5-49F7-9BAC-A7AC21B85590}">
      <dsp:nvSpPr>
        <dsp:cNvPr id="0" name=""/>
        <dsp:cNvSpPr/>
      </dsp:nvSpPr>
      <dsp:spPr>
        <a:xfrm>
          <a:off x="214700" y="1048288"/>
          <a:ext cx="390365" cy="3903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A2DCA1-C6DF-4F75-9C15-BD4243C4F492}">
      <dsp:nvSpPr>
        <dsp:cNvPr id="0" name=""/>
        <dsp:cNvSpPr/>
      </dsp:nvSpPr>
      <dsp:spPr>
        <a:xfrm>
          <a:off x="819766" y="888593"/>
          <a:ext cx="7528705" cy="7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16" tIns="75116" rIns="75116" bIns="75116" numCol="1" spcCol="1270" anchor="ctr" anchorCtr="0">
          <a:noAutofit/>
        </a:bodyPr>
        <a:lstStyle/>
        <a:p>
          <a:pPr marL="0" lvl="0" indent="0" algn="l" defTabSz="977900">
            <a:lnSpc>
              <a:spcPct val="90000"/>
            </a:lnSpc>
            <a:spcBef>
              <a:spcPct val="0"/>
            </a:spcBef>
            <a:spcAft>
              <a:spcPct val="35000"/>
            </a:spcAft>
            <a:buNone/>
          </a:pPr>
          <a:r>
            <a:rPr lang="en-US" sz="2200" kern="1200"/>
            <a:t>How to send queries from Express API locally to MAMP.</a:t>
          </a:r>
        </a:p>
      </dsp:txBody>
      <dsp:txXfrm>
        <a:off x="819766" y="888593"/>
        <a:ext cx="7528705" cy="709754"/>
      </dsp:txXfrm>
    </dsp:sp>
    <dsp:sp modelId="{9AEED765-07A0-4023-887B-ABB8521A5CFE}">
      <dsp:nvSpPr>
        <dsp:cNvPr id="0" name=""/>
        <dsp:cNvSpPr/>
      </dsp:nvSpPr>
      <dsp:spPr>
        <a:xfrm>
          <a:off x="0" y="1775787"/>
          <a:ext cx="8348472" cy="7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054A5-C2A6-4DA2-8D90-98E492821DBE}">
      <dsp:nvSpPr>
        <dsp:cNvPr id="0" name=""/>
        <dsp:cNvSpPr/>
      </dsp:nvSpPr>
      <dsp:spPr>
        <a:xfrm>
          <a:off x="214700" y="1935482"/>
          <a:ext cx="390365" cy="3903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2E9AB3-F030-49C8-8C70-9AA9BC8B42CC}">
      <dsp:nvSpPr>
        <dsp:cNvPr id="0" name=""/>
        <dsp:cNvSpPr/>
      </dsp:nvSpPr>
      <dsp:spPr>
        <a:xfrm>
          <a:off x="819766" y="1775787"/>
          <a:ext cx="7528705" cy="7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16" tIns="75116" rIns="75116" bIns="75116" numCol="1" spcCol="1270" anchor="ctr" anchorCtr="0">
          <a:noAutofit/>
        </a:bodyPr>
        <a:lstStyle/>
        <a:p>
          <a:pPr marL="0" lvl="0" indent="0" algn="l" defTabSz="977900">
            <a:lnSpc>
              <a:spcPct val="90000"/>
            </a:lnSpc>
            <a:spcBef>
              <a:spcPct val="0"/>
            </a:spcBef>
            <a:spcAft>
              <a:spcPct val="35000"/>
            </a:spcAft>
            <a:buNone/>
          </a:pPr>
          <a:r>
            <a:rPr lang="en-US" sz="2200" kern="1200"/>
            <a:t>Separation of Concerns in Express Server.</a:t>
          </a:r>
        </a:p>
      </dsp:txBody>
      <dsp:txXfrm>
        <a:off x="819766" y="1775787"/>
        <a:ext cx="7528705" cy="709754"/>
      </dsp:txXfrm>
    </dsp:sp>
    <dsp:sp modelId="{3AEFE5CD-8061-4290-85B4-1430D80A3B66}">
      <dsp:nvSpPr>
        <dsp:cNvPr id="0" name=""/>
        <dsp:cNvSpPr/>
      </dsp:nvSpPr>
      <dsp:spPr>
        <a:xfrm>
          <a:off x="0" y="2662980"/>
          <a:ext cx="8348472" cy="7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68FCD-348C-4843-B040-663507E13738}">
      <dsp:nvSpPr>
        <dsp:cNvPr id="0" name=""/>
        <dsp:cNvSpPr/>
      </dsp:nvSpPr>
      <dsp:spPr>
        <a:xfrm>
          <a:off x="214700" y="2822675"/>
          <a:ext cx="390365" cy="3903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5150CB-C390-424F-BD06-9C47B5337A8C}">
      <dsp:nvSpPr>
        <dsp:cNvPr id="0" name=""/>
        <dsp:cNvSpPr/>
      </dsp:nvSpPr>
      <dsp:spPr>
        <a:xfrm>
          <a:off x="819766" y="2662980"/>
          <a:ext cx="7528705" cy="7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16" tIns="75116" rIns="75116" bIns="75116" numCol="1" spcCol="1270" anchor="ctr" anchorCtr="0">
          <a:noAutofit/>
        </a:bodyPr>
        <a:lstStyle/>
        <a:p>
          <a:pPr marL="0" lvl="0" indent="0" algn="l" defTabSz="977900">
            <a:lnSpc>
              <a:spcPct val="90000"/>
            </a:lnSpc>
            <a:spcBef>
              <a:spcPct val="0"/>
            </a:spcBef>
            <a:spcAft>
              <a:spcPct val="35000"/>
            </a:spcAft>
            <a:buNone/>
          </a:pPr>
          <a:r>
            <a:rPr lang="en-US" sz="2200" kern="1200"/>
            <a:t>Setting up .ENV files for database config.</a:t>
          </a:r>
        </a:p>
      </dsp:txBody>
      <dsp:txXfrm>
        <a:off x="819766" y="2662980"/>
        <a:ext cx="7528705" cy="709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26C8D-2C31-4A6D-BD24-97D53475790F}">
      <dsp:nvSpPr>
        <dsp:cNvPr id="0" name=""/>
        <dsp:cNvSpPr/>
      </dsp:nvSpPr>
      <dsp:spPr>
        <a:xfrm>
          <a:off x="0" y="411"/>
          <a:ext cx="8348472" cy="96380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CA053-9E66-4D7D-A600-EBB6748F9962}">
      <dsp:nvSpPr>
        <dsp:cNvPr id="0" name=""/>
        <dsp:cNvSpPr/>
      </dsp:nvSpPr>
      <dsp:spPr>
        <a:xfrm>
          <a:off x="291550" y="217267"/>
          <a:ext cx="530091" cy="5300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1F397C-B4FB-4E72-AFBD-BAF3B04C1952}">
      <dsp:nvSpPr>
        <dsp:cNvPr id="0" name=""/>
        <dsp:cNvSpPr/>
      </dsp:nvSpPr>
      <dsp:spPr>
        <a:xfrm>
          <a:off x="1113193" y="411"/>
          <a:ext cx="7235278" cy="963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3" tIns="102003" rIns="102003" bIns="102003" numCol="1" spcCol="1270" anchor="ctr" anchorCtr="0">
          <a:noAutofit/>
        </a:bodyPr>
        <a:lstStyle/>
        <a:p>
          <a:pPr marL="0" lvl="0" indent="0" algn="l" defTabSz="1111250">
            <a:lnSpc>
              <a:spcPct val="100000"/>
            </a:lnSpc>
            <a:spcBef>
              <a:spcPct val="0"/>
            </a:spcBef>
            <a:spcAft>
              <a:spcPct val="35000"/>
            </a:spcAft>
            <a:buNone/>
          </a:pPr>
          <a:r>
            <a:rPr lang="en-US" sz="2500" kern="1200"/>
            <a:t>Standalone Components in Angular</a:t>
          </a:r>
        </a:p>
      </dsp:txBody>
      <dsp:txXfrm>
        <a:off x="1113193" y="411"/>
        <a:ext cx="7235278" cy="963803"/>
      </dsp:txXfrm>
    </dsp:sp>
    <dsp:sp modelId="{D1AD60A8-B49E-4ECE-820F-1D2D468E01B3}">
      <dsp:nvSpPr>
        <dsp:cNvPr id="0" name=""/>
        <dsp:cNvSpPr/>
      </dsp:nvSpPr>
      <dsp:spPr>
        <a:xfrm>
          <a:off x="0" y="1205166"/>
          <a:ext cx="8348472" cy="96380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7199DF-9EF5-49F7-9BAC-A7AC21B85590}">
      <dsp:nvSpPr>
        <dsp:cNvPr id="0" name=""/>
        <dsp:cNvSpPr/>
      </dsp:nvSpPr>
      <dsp:spPr>
        <a:xfrm>
          <a:off x="291550" y="1422022"/>
          <a:ext cx="530091" cy="5300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A2DCA1-C6DF-4F75-9C15-BD4243C4F492}">
      <dsp:nvSpPr>
        <dsp:cNvPr id="0" name=""/>
        <dsp:cNvSpPr/>
      </dsp:nvSpPr>
      <dsp:spPr>
        <a:xfrm>
          <a:off x="1113193" y="1205166"/>
          <a:ext cx="7235278" cy="963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3" tIns="102003" rIns="102003" bIns="102003" numCol="1" spcCol="1270" anchor="ctr" anchorCtr="0">
          <a:noAutofit/>
        </a:bodyPr>
        <a:lstStyle/>
        <a:p>
          <a:pPr marL="0" lvl="0" indent="0" algn="l" defTabSz="1111250">
            <a:lnSpc>
              <a:spcPct val="100000"/>
            </a:lnSpc>
            <a:spcBef>
              <a:spcPct val="0"/>
            </a:spcBef>
            <a:spcAft>
              <a:spcPct val="35000"/>
            </a:spcAft>
            <a:buNone/>
          </a:pPr>
          <a:r>
            <a:rPr lang="en-US" sz="2500" kern="1200" dirty="0"/>
            <a:t>Getting Data from </a:t>
          </a:r>
          <a:r>
            <a:rPr lang="en-US" sz="2500" kern="1200" dirty="0" err="1"/>
            <a:t>ExpressAPI</a:t>
          </a:r>
          <a:r>
            <a:rPr lang="en-US" sz="2500" kern="1200" dirty="0"/>
            <a:t> to Angular</a:t>
          </a:r>
        </a:p>
      </dsp:txBody>
      <dsp:txXfrm>
        <a:off x="1113193" y="1205166"/>
        <a:ext cx="7235278" cy="963803"/>
      </dsp:txXfrm>
    </dsp:sp>
    <dsp:sp modelId="{9AEED765-07A0-4023-887B-ABB8521A5CFE}">
      <dsp:nvSpPr>
        <dsp:cNvPr id="0" name=""/>
        <dsp:cNvSpPr/>
      </dsp:nvSpPr>
      <dsp:spPr>
        <a:xfrm>
          <a:off x="0" y="2409920"/>
          <a:ext cx="8348472" cy="96380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054A5-C2A6-4DA2-8D90-98E492821DBE}">
      <dsp:nvSpPr>
        <dsp:cNvPr id="0" name=""/>
        <dsp:cNvSpPr/>
      </dsp:nvSpPr>
      <dsp:spPr>
        <a:xfrm>
          <a:off x="291550" y="2626776"/>
          <a:ext cx="530091" cy="5300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2E9AB3-F030-49C8-8C70-9AA9BC8B42CC}">
      <dsp:nvSpPr>
        <dsp:cNvPr id="0" name=""/>
        <dsp:cNvSpPr/>
      </dsp:nvSpPr>
      <dsp:spPr>
        <a:xfrm>
          <a:off x="1113193" y="2409920"/>
          <a:ext cx="7235278" cy="963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3" tIns="102003" rIns="102003" bIns="102003" numCol="1" spcCol="1270" anchor="ctr" anchorCtr="0">
          <a:noAutofit/>
        </a:bodyPr>
        <a:lstStyle/>
        <a:p>
          <a:pPr marL="0" lvl="0" indent="0" algn="l" defTabSz="1111250">
            <a:lnSpc>
              <a:spcPct val="100000"/>
            </a:lnSpc>
            <a:spcBef>
              <a:spcPct val="0"/>
            </a:spcBef>
            <a:spcAft>
              <a:spcPct val="35000"/>
            </a:spcAft>
            <a:buNone/>
          </a:pPr>
          <a:r>
            <a:rPr lang="en-US" sz="2500" kern="1200" dirty="0"/>
            <a:t>Separation of Concerns in Angular App.</a:t>
          </a:r>
        </a:p>
      </dsp:txBody>
      <dsp:txXfrm>
        <a:off x="1113193" y="2409920"/>
        <a:ext cx="7235278" cy="963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26C8D-2C31-4A6D-BD24-97D53475790F}">
      <dsp:nvSpPr>
        <dsp:cNvPr id="0" name=""/>
        <dsp:cNvSpPr/>
      </dsp:nvSpPr>
      <dsp:spPr>
        <a:xfrm>
          <a:off x="0" y="411"/>
          <a:ext cx="8348472" cy="96380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CA053-9E66-4D7D-A600-EBB6748F9962}">
      <dsp:nvSpPr>
        <dsp:cNvPr id="0" name=""/>
        <dsp:cNvSpPr/>
      </dsp:nvSpPr>
      <dsp:spPr>
        <a:xfrm>
          <a:off x="291550" y="217267"/>
          <a:ext cx="530091" cy="5300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1F397C-B4FB-4E72-AFBD-BAF3B04C1952}">
      <dsp:nvSpPr>
        <dsp:cNvPr id="0" name=""/>
        <dsp:cNvSpPr/>
      </dsp:nvSpPr>
      <dsp:spPr>
        <a:xfrm>
          <a:off x="1113193" y="411"/>
          <a:ext cx="7235278" cy="963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3" tIns="102003" rIns="102003" bIns="102003" numCol="1" spcCol="1270" anchor="ctr" anchorCtr="0">
          <a:noAutofit/>
        </a:bodyPr>
        <a:lstStyle/>
        <a:p>
          <a:pPr marL="0" lvl="0" indent="0" algn="l" defTabSz="1111250">
            <a:lnSpc>
              <a:spcPct val="100000"/>
            </a:lnSpc>
            <a:spcBef>
              <a:spcPct val="0"/>
            </a:spcBef>
            <a:spcAft>
              <a:spcPct val="35000"/>
            </a:spcAft>
            <a:buNone/>
          </a:pPr>
          <a:r>
            <a:rPr lang="en-US" sz="2500" kern="1200" dirty="0"/>
            <a:t>TSX files in React</a:t>
          </a:r>
        </a:p>
      </dsp:txBody>
      <dsp:txXfrm>
        <a:off x="1113193" y="411"/>
        <a:ext cx="7235278" cy="963803"/>
      </dsp:txXfrm>
    </dsp:sp>
    <dsp:sp modelId="{D1AD60A8-B49E-4ECE-820F-1D2D468E01B3}">
      <dsp:nvSpPr>
        <dsp:cNvPr id="0" name=""/>
        <dsp:cNvSpPr/>
      </dsp:nvSpPr>
      <dsp:spPr>
        <a:xfrm>
          <a:off x="0" y="1205166"/>
          <a:ext cx="8348472" cy="96380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7199DF-9EF5-49F7-9BAC-A7AC21B85590}">
      <dsp:nvSpPr>
        <dsp:cNvPr id="0" name=""/>
        <dsp:cNvSpPr/>
      </dsp:nvSpPr>
      <dsp:spPr>
        <a:xfrm>
          <a:off x="291550" y="1422022"/>
          <a:ext cx="530091" cy="5300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A2DCA1-C6DF-4F75-9C15-BD4243C4F492}">
      <dsp:nvSpPr>
        <dsp:cNvPr id="0" name=""/>
        <dsp:cNvSpPr/>
      </dsp:nvSpPr>
      <dsp:spPr>
        <a:xfrm>
          <a:off x="1113193" y="1205166"/>
          <a:ext cx="7235278" cy="963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3" tIns="102003" rIns="102003" bIns="102003" numCol="1" spcCol="1270" anchor="ctr" anchorCtr="0">
          <a:noAutofit/>
        </a:bodyPr>
        <a:lstStyle/>
        <a:p>
          <a:pPr marL="0" lvl="0" indent="0" algn="l" defTabSz="1111250">
            <a:lnSpc>
              <a:spcPct val="100000"/>
            </a:lnSpc>
            <a:spcBef>
              <a:spcPct val="0"/>
            </a:spcBef>
            <a:spcAft>
              <a:spcPct val="35000"/>
            </a:spcAft>
            <a:buNone/>
          </a:pPr>
          <a:r>
            <a:rPr lang="en-US" sz="2500" kern="1200" dirty="0"/>
            <a:t>Getting Data from </a:t>
          </a:r>
          <a:r>
            <a:rPr lang="en-US" sz="2500" kern="1200" dirty="0" err="1"/>
            <a:t>ExpressAPI</a:t>
          </a:r>
          <a:r>
            <a:rPr lang="en-US" sz="2500" kern="1200" dirty="0"/>
            <a:t> to React</a:t>
          </a:r>
        </a:p>
      </dsp:txBody>
      <dsp:txXfrm>
        <a:off x="1113193" y="1205166"/>
        <a:ext cx="7235278" cy="963803"/>
      </dsp:txXfrm>
    </dsp:sp>
    <dsp:sp modelId="{9AEED765-07A0-4023-887B-ABB8521A5CFE}">
      <dsp:nvSpPr>
        <dsp:cNvPr id="0" name=""/>
        <dsp:cNvSpPr/>
      </dsp:nvSpPr>
      <dsp:spPr>
        <a:xfrm>
          <a:off x="0" y="2409920"/>
          <a:ext cx="8348472" cy="96380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054A5-C2A6-4DA2-8D90-98E492821DBE}">
      <dsp:nvSpPr>
        <dsp:cNvPr id="0" name=""/>
        <dsp:cNvSpPr/>
      </dsp:nvSpPr>
      <dsp:spPr>
        <a:xfrm>
          <a:off x="291550" y="2626776"/>
          <a:ext cx="530091" cy="5300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2E9AB3-F030-49C8-8C70-9AA9BC8B42CC}">
      <dsp:nvSpPr>
        <dsp:cNvPr id="0" name=""/>
        <dsp:cNvSpPr/>
      </dsp:nvSpPr>
      <dsp:spPr>
        <a:xfrm>
          <a:off x="1113193" y="2409920"/>
          <a:ext cx="7235278" cy="963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3" tIns="102003" rIns="102003" bIns="102003" numCol="1" spcCol="1270" anchor="ctr" anchorCtr="0">
          <a:noAutofit/>
        </a:bodyPr>
        <a:lstStyle/>
        <a:p>
          <a:pPr marL="0" lvl="0" indent="0" algn="l" defTabSz="1111250">
            <a:lnSpc>
              <a:spcPct val="100000"/>
            </a:lnSpc>
            <a:spcBef>
              <a:spcPct val="0"/>
            </a:spcBef>
            <a:spcAft>
              <a:spcPct val="35000"/>
            </a:spcAft>
            <a:buNone/>
          </a:pPr>
          <a:r>
            <a:rPr lang="en-US" sz="2500" kern="1200" dirty="0"/>
            <a:t>Separation of Concerns in React App.</a:t>
          </a:r>
        </a:p>
      </dsp:txBody>
      <dsp:txXfrm>
        <a:off x="1113193" y="2409920"/>
        <a:ext cx="7235278" cy="9638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4/27/25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4/27/25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13</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731520"/>
            <a:ext cx="7671816" cy="2103120"/>
          </a:xfrm>
        </p:spPr>
        <p:txBody>
          <a:bodyPr anchor="b" anchorCtr="0">
            <a:normAutofit/>
          </a:body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F9296AFE-5FB8-52A4-3111-3B53DBE4DB3E}"/>
              </a:ext>
            </a:extLst>
          </p:cNvPr>
          <p:cNvSpPr>
            <a:spLocks noGrp="1"/>
          </p:cNvSpPr>
          <p:nvPr>
            <p:ph idx="14"/>
          </p:nvPr>
        </p:nvSpPr>
        <p:spPr>
          <a:xfrm>
            <a:off x="914400" y="3200400"/>
            <a:ext cx="10149840" cy="28346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Freeform: Shape 12">
            <a:extLst>
              <a:ext uri="{FF2B5EF4-FFF2-40B4-BE49-F238E27FC236}">
                <a16:creationId xmlns:a16="http://schemas.microsoft.com/office/drawing/2014/main" id="{809C5320-0161-C582-141C-55F06D4F3BAE}"/>
              </a:ext>
            </a:extLst>
          </p:cNvPr>
          <p:cNvSpPr/>
          <p:nvPr userDrawn="1"/>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6">
            <a:extLst>
              <a:ext uri="{FF2B5EF4-FFF2-40B4-BE49-F238E27FC236}">
                <a16:creationId xmlns:a16="http://schemas.microsoft.com/office/drawing/2014/main" id="{29C982F3-4477-76AC-0429-350585A39FFA}"/>
              </a:ext>
            </a:extLst>
          </p:cNvPr>
          <p:cNvSpPr/>
          <p:nvPr userDrawn="1"/>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5">
              <a:lumMod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87A8F7B2-0552-AAD4-9DE2-845DE10CA10A}"/>
              </a:ext>
            </a:extLst>
          </p:cNvPr>
          <p:cNvSpPr/>
          <p:nvPr userDrawn="1"/>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395DA7FF-BAA0-F04C-CA6C-16E9C2D55593}"/>
              </a:ext>
            </a:extLst>
          </p:cNvPr>
          <p:cNvSpPr/>
          <p:nvPr userDrawn="1"/>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0">
            <a:extLst>
              <a:ext uri="{FF2B5EF4-FFF2-40B4-BE49-F238E27FC236}">
                <a16:creationId xmlns:a16="http://schemas.microsoft.com/office/drawing/2014/main" id="{468D9CEC-53B7-B8DC-B77E-E3F86681879C}"/>
              </a:ext>
            </a:extLst>
          </p:cNvPr>
          <p:cNvSpPr/>
          <p:nvPr userDrawn="1"/>
        </p:nvSpPr>
        <p:spPr>
          <a:xfrm>
            <a:off x="2336512" y="-9525"/>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9222D4D6-56B1-C4C3-0E51-FB22F0CD902B}"/>
              </a:ext>
            </a:extLst>
          </p:cNvPr>
          <p:cNvSpPr/>
          <p:nvPr userDrawn="1"/>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0E6292F0-9E78-C98C-097B-30DEBBC1B179}"/>
              </a:ext>
            </a:extLst>
          </p:cNvPr>
          <p:cNvSpPr/>
          <p:nvPr userDrawn="1"/>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2">
            <a:extLst>
              <a:ext uri="{FF2B5EF4-FFF2-40B4-BE49-F238E27FC236}">
                <a16:creationId xmlns:a16="http://schemas.microsoft.com/office/drawing/2014/main" id="{315817B3-76DB-FDD0-60F7-E385C0E84F58}"/>
              </a:ext>
            </a:extLst>
          </p:cNvPr>
          <p:cNvSpPr/>
          <p:nvPr userDrawn="1"/>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Tree>
    <p:extLst>
      <p:ext uri="{BB962C8B-B14F-4D97-AF65-F5344CB8AC3E}">
        <p14:creationId xmlns:p14="http://schemas.microsoft.com/office/powerpoint/2010/main" val="3891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69" r:id="rId4"/>
    <p:sldLayoutId id="2147483655" r:id="rId5"/>
    <p:sldLayoutId id="2147483651" r:id="rId6"/>
    <p:sldLayoutId id="2147483662" r:id="rId7"/>
    <p:sldLayoutId id="2147483673" r:id="rId8"/>
    <p:sldLayoutId id="2147483653" r:id="rId9"/>
    <p:sldLayoutId id="2147483663" r:id="rId10"/>
    <p:sldLayoutId id="2147483665"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localhost:5001/api/product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lstStyle/>
          <a:p>
            <a:r>
              <a:rPr lang="en-US" altLang="zh-CN" dirty="0"/>
              <a:t>CST-391</a:t>
            </a:r>
            <a:br>
              <a:rPr lang="en-US" altLang="zh-CN" dirty="0"/>
            </a:br>
            <a:r>
              <a:rPr lang="en-US" altLang="zh-CN" dirty="0"/>
              <a:t>Milestone 6 </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lstStyle/>
          <a:p>
            <a:r>
              <a:rPr lang="en-US" dirty="0"/>
              <a:t>Trevor Marr</a:t>
            </a:r>
          </a:p>
        </p:txBody>
      </p:sp>
      <p:sp>
        <p:nvSpPr>
          <p:cNvPr id="3" name="Picture Placeholder 2">
            <a:extLst>
              <a:ext uri="{FF2B5EF4-FFF2-40B4-BE49-F238E27FC236}">
                <a16:creationId xmlns:a16="http://schemas.microsoft.com/office/drawing/2014/main" id="{FADB961B-310A-8F09-A9FF-07AABA636A8E}"/>
              </a:ext>
            </a:extLst>
          </p:cNvPr>
          <p:cNvSpPr>
            <a:spLocks noGrp="1"/>
          </p:cNvSpPr>
          <p:nvPr>
            <p:ph type="pic" sz="quarter" idx="47"/>
          </p:nvPr>
        </p:nvSpPr>
        <p:spPr/>
        <p:txBody>
          <a:bodyPr/>
          <a:lstStyle/>
          <a:p>
            <a:endParaRPr lang="en-US"/>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lstStyle/>
          <a:p>
            <a:r>
              <a:rPr lang="en-US" altLang="zh-CN" dirty="0"/>
              <a:t>CST-391</a:t>
            </a:r>
            <a:br>
              <a:rPr lang="en-US" altLang="zh-CN" dirty="0"/>
            </a:br>
            <a:r>
              <a:rPr lang="en-US" altLang="zh-CN" dirty="0"/>
              <a:t>Milestone 5 </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lstStyle/>
          <a:p>
            <a:r>
              <a:rPr lang="en-US" dirty="0"/>
              <a:t>Trevor Marr</a:t>
            </a:r>
          </a:p>
        </p:txBody>
      </p:sp>
      <p:pic>
        <p:nvPicPr>
          <p:cNvPr id="6" name="Picture Placeholder 5">
            <a:extLst>
              <a:ext uri="{FF2B5EF4-FFF2-40B4-BE49-F238E27FC236}">
                <a16:creationId xmlns:a16="http://schemas.microsoft.com/office/drawing/2014/main" id="{7B0A94C2-1F4B-F839-CCA0-068176B297E2}"/>
              </a:ext>
            </a:extLst>
          </p:cNvPr>
          <p:cNvPicPr>
            <a:picLocks noGrp="1" noChangeAspect="1"/>
          </p:cNvPicPr>
          <p:nvPr>
            <p:ph type="pic" sz="quarter" idx="47"/>
          </p:nvPr>
        </p:nvPicPr>
        <p:blipFill>
          <a:blip r:embed="rId3"/>
          <a:srcRect l="6519" r="6519"/>
          <a:stretch/>
        </p:blipFill>
        <p:spPr>
          <a:xfrm>
            <a:off x="6742557" y="821836"/>
            <a:ext cx="4410627" cy="5071872"/>
          </a:xfrm>
          <a:effectLst>
            <a:outerShdw blurRad="1128437" dist="1026484" dir="7800000" sx="108000" sy="108000" algn="ctr" rotWithShape="0">
              <a:srgbClr val="000000">
                <a:alpha val="34000"/>
              </a:srgbClr>
            </a:outerShdw>
          </a:effectLst>
        </p:spPr>
      </p:pic>
    </p:spTree>
    <p:extLst>
      <p:ext uri="{BB962C8B-B14F-4D97-AF65-F5344CB8AC3E}">
        <p14:creationId xmlns:p14="http://schemas.microsoft.com/office/powerpoint/2010/main" val="1133451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399" y="207720"/>
            <a:ext cx="7132320" cy="827263"/>
          </a:xfrm>
        </p:spPr>
        <p:txBody>
          <a:bodyPr anchor="b" anchorCtr="0">
            <a:normAutofit/>
          </a:bodyPr>
          <a:lstStyle/>
          <a:p>
            <a:r>
              <a:rPr lang="en-US" dirty="0"/>
              <a:t>Challenges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idx="1"/>
          </p:nvPr>
        </p:nvSpPr>
        <p:spPr>
          <a:xfrm>
            <a:off x="914399" y="1377174"/>
            <a:ext cx="7382436" cy="5346356"/>
          </a:xfrm>
        </p:spPr>
        <p:txBody>
          <a:bodyPr anchorCtr="0">
            <a:normAutofit/>
          </a:bodyPr>
          <a:lstStyle/>
          <a:p>
            <a:pPr marL="342900" indent="-342900">
              <a:buAutoNum type="arabicPeriod"/>
            </a:pPr>
            <a:r>
              <a:rPr lang="en-US" dirty="0"/>
              <a:t>No challenges here.</a:t>
            </a:r>
          </a:p>
        </p:txBody>
      </p:sp>
      <p:cxnSp>
        <p:nvCxnSpPr>
          <p:cNvPr id="10" name="Straight Connector 9">
            <a:extLst>
              <a:ext uri="{FF2B5EF4-FFF2-40B4-BE49-F238E27FC236}">
                <a16:creationId xmlns:a16="http://schemas.microsoft.com/office/drawing/2014/main" id="{A3207B16-5F06-FA77-9A41-AA62FAD2DF73}"/>
              </a:ext>
            </a:extLst>
          </p:cNvPr>
          <p:cNvCxnSpPr>
            <a:cxnSpLocks/>
          </p:cNvCxnSpPr>
          <p:nvPr/>
        </p:nvCxnSpPr>
        <p:spPr>
          <a:xfrm>
            <a:off x="914399" y="1102218"/>
            <a:ext cx="57150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914400" y="731520"/>
            <a:ext cx="7671816" cy="2103120"/>
          </a:xfrm>
          <a:noFill/>
        </p:spPr>
        <p:txBody>
          <a:bodyPr anchor="b" anchorCtr="0">
            <a:noAutofit/>
          </a:bodyPr>
          <a:lstStyle/>
          <a:p>
            <a:r>
              <a:rPr lang="en-US" dirty="0"/>
              <a:t>Pending Bugs and Issues</a:t>
            </a:r>
          </a:p>
        </p:txBody>
      </p:sp>
      <p:graphicFrame>
        <p:nvGraphicFramePr>
          <p:cNvPr id="16" name="Table Placeholder 3">
            <a:extLst>
              <a:ext uri="{FF2B5EF4-FFF2-40B4-BE49-F238E27FC236}">
                <a16:creationId xmlns:a16="http://schemas.microsoft.com/office/drawing/2014/main" id="{6CB67956-A6C3-FCDF-EC78-F79D90449E96}"/>
              </a:ext>
            </a:extLst>
          </p:cNvPr>
          <p:cNvGraphicFramePr>
            <a:graphicFrameLocks noGrp="1"/>
          </p:cNvGraphicFramePr>
          <p:nvPr>
            <p:ph idx="14"/>
          </p:nvPr>
        </p:nvGraphicFramePr>
        <p:xfrm>
          <a:off x="914400" y="3200400"/>
          <a:ext cx="10149840" cy="2834640"/>
        </p:xfrm>
        <a:graphic>
          <a:graphicData uri="http://schemas.openxmlformats.org/drawingml/2006/table">
            <a:tbl>
              <a:tblPr firstRow="1" bandRow="1">
                <a:tableStyleId>{35758FB7-9AC5-4552-8A53-C91805E547FA}</a:tableStyleId>
              </a:tblPr>
              <a:tblGrid>
                <a:gridCol w="2537460">
                  <a:extLst>
                    <a:ext uri="{9D8B030D-6E8A-4147-A177-3AD203B41FA5}">
                      <a16:colId xmlns:a16="http://schemas.microsoft.com/office/drawing/2014/main" val="130956065"/>
                    </a:ext>
                  </a:extLst>
                </a:gridCol>
                <a:gridCol w="4065046">
                  <a:extLst>
                    <a:ext uri="{9D8B030D-6E8A-4147-A177-3AD203B41FA5}">
                      <a16:colId xmlns:a16="http://schemas.microsoft.com/office/drawing/2014/main" val="2749965458"/>
                    </a:ext>
                  </a:extLst>
                </a:gridCol>
                <a:gridCol w="1398494">
                  <a:extLst>
                    <a:ext uri="{9D8B030D-6E8A-4147-A177-3AD203B41FA5}">
                      <a16:colId xmlns:a16="http://schemas.microsoft.com/office/drawing/2014/main" val="2116711163"/>
                    </a:ext>
                  </a:extLst>
                </a:gridCol>
                <a:gridCol w="2148840">
                  <a:extLst>
                    <a:ext uri="{9D8B030D-6E8A-4147-A177-3AD203B41FA5}">
                      <a16:colId xmlns:a16="http://schemas.microsoft.com/office/drawing/2014/main" val="1186885001"/>
                    </a:ext>
                  </a:extLst>
                </a:gridCol>
              </a:tblGrid>
              <a:tr h="472440">
                <a:tc>
                  <a:txBody>
                    <a:bodyPr/>
                    <a:lstStyle/>
                    <a:p>
                      <a:pPr algn="ctr"/>
                      <a:r>
                        <a:rPr lang="en-US" dirty="0"/>
                        <a:t>Issue</a:t>
                      </a:r>
                      <a:endParaRPr lang="en-US" dirty="0">
                        <a:latin typeface="+mn-lt"/>
                      </a:endParaRPr>
                    </a:p>
                  </a:txBody>
                  <a:tcPr anchor="ctr"/>
                </a:tc>
                <a:tc>
                  <a:txBody>
                    <a:bodyPr/>
                    <a:lstStyle/>
                    <a:p>
                      <a:pPr algn="ctr"/>
                      <a:r>
                        <a:rPr lang="en-US" dirty="0"/>
                        <a:t>Description</a:t>
                      </a:r>
                      <a:endParaRPr lang="en-US" dirty="0">
                        <a:latin typeface="+mn-lt"/>
                      </a:endParaRPr>
                    </a:p>
                  </a:txBody>
                  <a:tcPr anchor="ctr"/>
                </a:tc>
                <a:tc>
                  <a:txBody>
                    <a:bodyPr/>
                    <a:lstStyle/>
                    <a:p>
                      <a:pPr algn="ctr"/>
                      <a:r>
                        <a:rPr lang="en-US" dirty="0"/>
                        <a:t>Priority</a:t>
                      </a:r>
                      <a:endParaRPr lang="en-US" dirty="0">
                        <a:latin typeface="+mn-lt"/>
                      </a:endParaRPr>
                    </a:p>
                  </a:txBody>
                  <a:tcPr anchor="ctr"/>
                </a:tc>
                <a:tc>
                  <a:txBody>
                    <a:bodyPr/>
                    <a:lstStyle/>
                    <a:p>
                      <a:pPr algn="ctr"/>
                      <a:r>
                        <a:rPr lang="en-US" dirty="0"/>
                        <a:t>Status</a:t>
                      </a:r>
                      <a:endParaRPr lang="en-US" dirty="0">
                        <a:latin typeface="+mn-lt"/>
                      </a:endParaRPr>
                    </a:p>
                  </a:txBody>
                  <a:tcPr anchor="ctr"/>
                </a:tc>
                <a:extLst>
                  <a:ext uri="{0D108BD9-81ED-4DB2-BD59-A6C34878D82A}">
                    <a16:rowId xmlns:a16="http://schemas.microsoft.com/office/drawing/2014/main" val="3741017008"/>
                  </a:ext>
                </a:extLst>
              </a:tr>
              <a:tr h="472440">
                <a:tc>
                  <a:txBody>
                    <a:bodyPr/>
                    <a:lstStyle/>
                    <a:p>
                      <a:pPr algn="ctr"/>
                      <a:endParaRPr lang="en-US" dirty="0">
                        <a:latin typeface="+mn-lt"/>
                      </a:endParaRPr>
                    </a:p>
                  </a:txBody>
                  <a:tcPr anchor="ctr"/>
                </a:tc>
                <a:tc>
                  <a:txBody>
                    <a:bodyPr/>
                    <a:lstStyle/>
                    <a:p>
                      <a:pPr algn="l"/>
                      <a:endParaRPr lang="en-US" sz="1200" dirty="0"/>
                    </a:p>
                  </a:txBody>
                  <a:tcPr anchor="ctr"/>
                </a:tc>
                <a:tc>
                  <a:txBody>
                    <a:bodyPr/>
                    <a:lstStyle/>
                    <a:p>
                      <a:pPr algn="ctr"/>
                      <a:endParaRPr lang="en-US" dirty="0">
                        <a:latin typeface="+mn-lt"/>
                      </a:endParaRPr>
                    </a:p>
                  </a:txBody>
                  <a:tcPr anchor="ctr"/>
                </a:tc>
                <a:tc>
                  <a:txBody>
                    <a:bodyPr/>
                    <a:lstStyle/>
                    <a:p>
                      <a:pPr algn="ctr"/>
                      <a:r>
                        <a:rPr lang="en-US" dirty="0"/>
                        <a:t>Working on it</a:t>
                      </a:r>
                      <a:endParaRPr lang="en-US" dirty="0">
                        <a:latin typeface="+mn-lt"/>
                      </a:endParaRPr>
                    </a:p>
                  </a:txBody>
                  <a:tcPr anchor="ctr">
                    <a:solidFill>
                      <a:srgbClr val="FFFF00">
                        <a:alpha val="70000"/>
                      </a:srgbClr>
                    </a:solidFill>
                  </a:tcPr>
                </a:tc>
                <a:extLst>
                  <a:ext uri="{0D108BD9-81ED-4DB2-BD59-A6C34878D82A}">
                    <a16:rowId xmlns:a16="http://schemas.microsoft.com/office/drawing/2014/main" val="511888340"/>
                  </a:ext>
                </a:extLst>
              </a:tr>
              <a:tr h="472440">
                <a:tc>
                  <a:txBody>
                    <a:bodyPr/>
                    <a:lstStyle/>
                    <a:p>
                      <a:pPr algn="ctr"/>
                      <a:endParaRPr lang="en-US" dirty="0">
                        <a:latin typeface="+mn-lt"/>
                      </a:endParaRPr>
                    </a:p>
                  </a:txBody>
                  <a:tcPr anchor="ctr"/>
                </a:tc>
                <a:tc>
                  <a:txBody>
                    <a:bodyPr/>
                    <a:lstStyle/>
                    <a:p>
                      <a:pPr algn="l"/>
                      <a:endParaRPr lang="en-US" sz="1200" dirty="0"/>
                    </a:p>
                  </a:txBody>
                  <a:tcPr anchor="ctr"/>
                </a:tc>
                <a:tc>
                  <a:txBody>
                    <a:bodyPr/>
                    <a:lstStyle/>
                    <a:p>
                      <a:pPr algn="ctr"/>
                      <a:endParaRPr lang="en-US" dirty="0">
                        <a:latin typeface="+mn-lt"/>
                      </a:endParaRPr>
                    </a:p>
                  </a:txBody>
                  <a:tcPr anchor="ctr"/>
                </a:tc>
                <a:tc>
                  <a:txBody>
                    <a:bodyPr/>
                    <a:lstStyle/>
                    <a:p>
                      <a:pPr algn="ctr"/>
                      <a:r>
                        <a:rPr lang="en-US" dirty="0"/>
                        <a:t>Working on it</a:t>
                      </a:r>
                      <a:endParaRPr lang="en-US" dirty="0">
                        <a:latin typeface="+mn-lt"/>
                      </a:endParaRPr>
                    </a:p>
                  </a:txBody>
                  <a:tcPr anchor="ctr">
                    <a:solidFill>
                      <a:srgbClr val="FFFF00">
                        <a:alpha val="70000"/>
                      </a:srgbClr>
                    </a:solidFill>
                  </a:tcPr>
                </a:tc>
                <a:extLst>
                  <a:ext uri="{0D108BD9-81ED-4DB2-BD59-A6C34878D82A}">
                    <a16:rowId xmlns:a16="http://schemas.microsoft.com/office/drawing/2014/main" val="3937089168"/>
                  </a:ext>
                </a:extLst>
              </a:tr>
              <a:tr h="472440">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r>
                        <a:rPr lang="en-US" dirty="0"/>
                        <a:t>Ready to Deploy</a:t>
                      </a:r>
                      <a:endParaRPr lang="en-US" dirty="0">
                        <a:latin typeface="+mn-lt"/>
                      </a:endParaRPr>
                    </a:p>
                  </a:txBody>
                  <a:tcPr anchor="ctr">
                    <a:solidFill>
                      <a:srgbClr val="92D050">
                        <a:alpha val="70000"/>
                      </a:srgbClr>
                    </a:solidFill>
                  </a:tcPr>
                </a:tc>
                <a:extLst>
                  <a:ext uri="{0D108BD9-81ED-4DB2-BD59-A6C34878D82A}">
                    <a16:rowId xmlns:a16="http://schemas.microsoft.com/office/drawing/2014/main" val="1031597798"/>
                  </a:ext>
                </a:extLst>
              </a:tr>
              <a:tr h="472440">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r>
                        <a:rPr lang="en-US" dirty="0"/>
                        <a:t>Not Found</a:t>
                      </a:r>
                      <a:endParaRPr lang="en-US" dirty="0">
                        <a:latin typeface="+mn-lt"/>
                      </a:endParaRPr>
                    </a:p>
                  </a:txBody>
                  <a:tcPr anchor="ctr">
                    <a:solidFill>
                      <a:srgbClr val="FF0000">
                        <a:alpha val="70000"/>
                      </a:srgbClr>
                    </a:solidFill>
                  </a:tcPr>
                </a:tc>
                <a:extLst>
                  <a:ext uri="{0D108BD9-81ED-4DB2-BD59-A6C34878D82A}">
                    <a16:rowId xmlns:a16="http://schemas.microsoft.com/office/drawing/2014/main" val="1194376521"/>
                  </a:ext>
                </a:extLst>
              </a:tr>
              <a:tr h="472440">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Deployed</a:t>
                      </a:r>
                      <a:endParaRPr lang="en-US" dirty="0">
                        <a:latin typeface="+mn-lt"/>
                      </a:endParaRPr>
                    </a:p>
                  </a:txBody>
                  <a:tcPr anchor="ctr">
                    <a:solidFill>
                      <a:srgbClr val="00B050">
                        <a:alpha val="40000"/>
                      </a:srgbClr>
                    </a:solidFill>
                  </a:tcPr>
                </a:tc>
                <a:extLst>
                  <a:ext uri="{0D108BD9-81ED-4DB2-BD59-A6C34878D82A}">
                    <a16:rowId xmlns:a16="http://schemas.microsoft.com/office/drawing/2014/main" val="1918266800"/>
                  </a:ext>
                </a:extLst>
              </a:tr>
            </a:tbl>
          </a:graphicData>
        </a:graphic>
      </p:graphicFrame>
    </p:spTree>
    <p:extLst>
      <p:ext uri="{BB962C8B-B14F-4D97-AF65-F5344CB8AC3E}">
        <p14:creationId xmlns:p14="http://schemas.microsoft.com/office/powerpoint/2010/main" val="1504759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914400" y="731520"/>
            <a:ext cx="4663440" cy="1737360"/>
          </a:xfrm>
        </p:spPr>
        <p:txBody>
          <a:bodyPr vert="horz" lIns="91440" tIns="45720" rIns="91440" bIns="45720" rtlCol="0" anchor="t" anchorCtr="0">
            <a:normAutofit/>
          </a:bodyPr>
          <a:lstStyle/>
          <a:p>
            <a:r>
              <a:rPr lang="en-US" b="1" kern="1200">
                <a:latin typeface="+mj-lt"/>
                <a:ea typeface="+mj-ea"/>
                <a:cs typeface="+mj-cs"/>
              </a:rPr>
              <a:t>Lessons Learned</a:t>
            </a:r>
          </a:p>
        </p:txBody>
      </p:sp>
      <p:graphicFrame>
        <p:nvGraphicFramePr>
          <p:cNvPr id="17" name="Text Placeholder 13">
            <a:extLst>
              <a:ext uri="{FF2B5EF4-FFF2-40B4-BE49-F238E27FC236}">
                <a16:creationId xmlns:a16="http://schemas.microsoft.com/office/drawing/2014/main" id="{C462C2CB-8754-5DD4-4A5A-B83FD3CA2DA4}"/>
              </a:ext>
            </a:extLst>
          </p:cNvPr>
          <p:cNvGraphicFramePr>
            <a:graphicFrameLocks noGrp="1"/>
          </p:cNvGraphicFramePr>
          <p:nvPr>
            <p:ph idx="30"/>
          </p:nvPr>
        </p:nvGraphicFramePr>
        <p:xfrm>
          <a:off x="914400" y="2743200"/>
          <a:ext cx="8348472" cy="337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18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6B70-8AAE-EB06-4132-122130663D39}"/>
              </a:ext>
            </a:extLst>
          </p:cNvPr>
          <p:cNvSpPr>
            <a:spLocks noGrp="1"/>
          </p:cNvSpPr>
          <p:nvPr>
            <p:ph type="title"/>
          </p:nvPr>
        </p:nvSpPr>
        <p:spPr>
          <a:xfrm>
            <a:off x="5998464" y="731520"/>
            <a:ext cx="5029200" cy="1954397"/>
          </a:xfrm>
        </p:spPr>
        <p:txBody>
          <a:bodyPr/>
          <a:lstStyle/>
          <a:p>
            <a:r>
              <a:rPr lang="en-US" dirty="0"/>
              <a:t>CWV</a:t>
            </a:r>
          </a:p>
        </p:txBody>
      </p:sp>
      <p:sp>
        <p:nvSpPr>
          <p:cNvPr id="3" name="Text Placeholder 2">
            <a:extLst>
              <a:ext uri="{FF2B5EF4-FFF2-40B4-BE49-F238E27FC236}">
                <a16:creationId xmlns:a16="http://schemas.microsoft.com/office/drawing/2014/main" id="{5665E757-12EA-683E-EAC3-73C41941B9F3}"/>
              </a:ext>
            </a:extLst>
          </p:cNvPr>
          <p:cNvSpPr>
            <a:spLocks noGrp="1"/>
          </p:cNvSpPr>
          <p:nvPr>
            <p:ph type="body" sz="quarter" idx="28"/>
          </p:nvPr>
        </p:nvSpPr>
        <p:spPr>
          <a:xfrm>
            <a:off x="6117336" y="2960915"/>
            <a:ext cx="4910328" cy="3439886"/>
          </a:xfrm>
        </p:spPr>
        <p:txBody>
          <a:bodyPr>
            <a:normAutofit/>
          </a:bodyPr>
          <a:lstStyle/>
          <a:p>
            <a:r>
              <a:rPr lang="en-US" dirty="0"/>
              <a:t>From a Christian worldview, every person is made in the image of God and deserves dignity, respect, and equal access. Prioritizing website accessibility ensures that all users, including those with disabilities, can fully experience and benefit from the product. This improves the overall user experience by making websites more inclusive, intuitive, and welcoming. Best practices include using proper alt text for images, ensuring keyboard navigation, providing sufficient color contrast, and following WCAG (Web Content Accessibility Guidelines).</a:t>
            </a:r>
          </a:p>
        </p:txBody>
      </p:sp>
    </p:spTree>
    <p:extLst>
      <p:ext uri="{BB962C8B-B14F-4D97-AF65-F5344CB8AC3E}">
        <p14:creationId xmlns:p14="http://schemas.microsoft.com/office/powerpoint/2010/main" val="2154518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lstStyle/>
          <a:p>
            <a:r>
              <a:rPr lang="en-US" altLang="zh-CN" dirty="0"/>
              <a:t>CST-391</a:t>
            </a:r>
            <a:br>
              <a:rPr lang="en-US" altLang="zh-CN" dirty="0"/>
            </a:br>
            <a:r>
              <a:rPr lang="en-US" altLang="zh-CN" dirty="0"/>
              <a:t>Milestone 3 </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lstStyle/>
          <a:p>
            <a:r>
              <a:rPr lang="en-US" dirty="0"/>
              <a:t>Trevor Marr</a:t>
            </a:r>
          </a:p>
        </p:txBody>
      </p:sp>
      <p:pic>
        <p:nvPicPr>
          <p:cNvPr id="6" name="Picture Placeholder 5" descr="A white circle with black text and yellow square&#10;&#10;AI-generated content may be incorrect.">
            <a:extLst>
              <a:ext uri="{FF2B5EF4-FFF2-40B4-BE49-F238E27FC236}">
                <a16:creationId xmlns:a16="http://schemas.microsoft.com/office/drawing/2014/main" id="{7B0A94C2-1F4B-F839-CCA0-068176B297E2}"/>
              </a:ext>
            </a:extLst>
          </p:cNvPr>
          <p:cNvPicPr>
            <a:picLocks noGrp="1" noChangeAspect="1"/>
          </p:cNvPicPr>
          <p:nvPr>
            <p:ph type="pic" sz="quarter" idx="47"/>
          </p:nvPr>
        </p:nvPicPr>
        <p:blipFill>
          <a:blip r:embed="rId3"/>
          <a:srcRect l="34927" t="9807" r="34927" b="9807"/>
          <a:stretch/>
        </p:blipFill>
        <p:spPr>
          <a:xfrm>
            <a:off x="6742557" y="821836"/>
            <a:ext cx="4410627" cy="5071872"/>
          </a:xfrm>
        </p:spPr>
      </p:pic>
    </p:spTree>
    <p:extLst>
      <p:ext uri="{BB962C8B-B14F-4D97-AF65-F5344CB8AC3E}">
        <p14:creationId xmlns:p14="http://schemas.microsoft.com/office/powerpoint/2010/main" val="193716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399" y="207720"/>
            <a:ext cx="7132320" cy="827263"/>
          </a:xfrm>
        </p:spPr>
        <p:txBody>
          <a:bodyPr anchor="b" anchorCtr="0">
            <a:normAutofit/>
          </a:bodyPr>
          <a:lstStyle/>
          <a:p>
            <a:r>
              <a:rPr lang="en-US" dirty="0"/>
              <a:t>Challenges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idx="1"/>
          </p:nvPr>
        </p:nvSpPr>
        <p:spPr>
          <a:xfrm>
            <a:off x="914399" y="1377174"/>
            <a:ext cx="7382436" cy="5346356"/>
          </a:xfrm>
        </p:spPr>
        <p:txBody>
          <a:bodyPr anchorCtr="0">
            <a:normAutofit/>
          </a:bodyPr>
          <a:lstStyle/>
          <a:p>
            <a:pPr marL="342900" indent="-342900">
              <a:buAutoNum type="arabicPeriod"/>
            </a:pPr>
            <a:r>
              <a:rPr lang="en-US" dirty="0"/>
              <a:t>Allowing both GET and POST on the same URL</a:t>
            </a:r>
          </a:p>
          <a:p>
            <a:pPr marL="633222" lvl="1" indent="-285750"/>
            <a:r>
              <a:rPr lang="en-US" dirty="0">
                <a:hlinkClick r:id="rId2"/>
              </a:rPr>
              <a:t>http://localhost:5001/api/products</a:t>
            </a:r>
            <a:endParaRPr lang="en-US" dirty="0"/>
          </a:p>
          <a:p>
            <a:pPr marL="1017270" lvl="2" indent="-285750"/>
            <a:r>
              <a:rPr lang="en-US" dirty="0"/>
              <a:t>GET</a:t>
            </a:r>
          </a:p>
          <a:p>
            <a:pPr marL="1017270" lvl="2" indent="-285750"/>
            <a:r>
              <a:rPr lang="en-US" dirty="0"/>
              <a:t>POST</a:t>
            </a:r>
          </a:p>
          <a:p>
            <a:pPr lvl="1" indent="0">
              <a:buNone/>
            </a:pPr>
            <a:endParaRPr lang="en-US" dirty="0"/>
          </a:p>
          <a:p>
            <a:r>
              <a:rPr lang="en-US" dirty="0"/>
              <a:t>2. Correct SQL Queries</a:t>
            </a:r>
          </a:p>
          <a:p>
            <a:pPr marL="633222" lvl="1" indent="-285750"/>
            <a:r>
              <a:rPr lang="en-US" dirty="0"/>
              <a:t>Writing out SQL Queries that will be sent to MySQL</a:t>
            </a:r>
          </a:p>
          <a:p>
            <a:pPr marL="1017270" lvl="2" indent="-285750"/>
            <a:r>
              <a:rPr lang="en-US" dirty="0"/>
              <a:t>Lots of typos</a:t>
            </a:r>
          </a:p>
          <a:p>
            <a:pPr marL="1017270" lvl="2" indent="-285750"/>
            <a:r>
              <a:rPr lang="en-US" dirty="0"/>
              <a:t>Tested locally in phpMyAdmin before writing to TS code</a:t>
            </a:r>
          </a:p>
        </p:txBody>
      </p:sp>
      <p:cxnSp>
        <p:nvCxnSpPr>
          <p:cNvPr id="10" name="Straight Connector 9">
            <a:extLst>
              <a:ext uri="{FF2B5EF4-FFF2-40B4-BE49-F238E27FC236}">
                <a16:creationId xmlns:a16="http://schemas.microsoft.com/office/drawing/2014/main" id="{A3207B16-5F06-FA77-9A41-AA62FAD2DF73}"/>
              </a:ext>
            </a:extLst>
          </p:cNvPr>
          <p:cNvCxnSpPr>
            <a:cxnSpLocks/>
          </p:cNvCxnSpPr>
          <p:nvPr/>
        </p:nvCxnSpPr>
        <p:spPr>
          <a:xfrm>
            <a:off x="914399" y="1102218"/>
            <a:ext cx="57150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7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914400" y="731520"/>
            <a:ext cx="7671816" cy="2103120"/>
          </a:xfrm>
          <a:noFill/>
        </p:spPr>
        <p:txBody>
          <a:bodyPr anchor="b" anchorCtr="0">
            <a:noAutofit/>
          </a:bodyPr>
          <a:lstStyle/>
          <a:p>
            <a:r>
              <a:rPr lang="en-US" dirty="0"/>
              <a:t>Pending Bugs and Issues</a:t>
            </a:r>
          </a:p>
        </p:txBody>
      </p:sp>
      <p:graphicFrame>
        <p:nvGraphicFramePr>
          <p:cNvPr id="16" name="Table Placeholder 3">
            <a:extLst>
              <a:ext uri="{FF2B5EF4-FFF2-40B4-BE49-F238E27FC236}">
                <a16:creationId xmlns:a16="http://schemas.microsoft.com/office/drawing/2014/main" id="{6CB67956-A6C3-FCDF-EC78-F79D90449E96}"/>
              </a:ext>
            </a:extLst>
          </p:cNvPr>
          <p:cNvGraphicFramePr>
            <a:graphicFrameLocks noGrp="1"/>
          </p:cNvGraphicFramePr>
          <p:nvPr>
            <p:ph idx="14"/>
          </p:nvPr>
        </p:nvGraphicFramePr>
        <p:xfrm>
          <a:off x="914400" y="3200400"/>
          <a:ext cx="10149840" cy="2834640"/>
        </p:xfrm>
        <a:graphic>
          <a:graphicData uri="http://schemas.openxmlformats.org/drawingml/2006/table">
            <a:tbl>
              <a:tblPr firstRow="1" bandRow="1">
                <a:tableStyleId>{35758FB7-9AC5-4552-8A53-C91805E547FA}</a:tableStyleId>
              </a:tblPr>
              <a:tblGrid>
                <a:gridCol w="2537460">
                  <a:extLst>
                    <a:ext uri="{9D8B030D-6E8A-4147-A177-3AD203B41FA5}">
                      <a16:colId xmlns:a16="http://schemas.microsoft.com/office/drawing/2014/main" val="130956065"/>
                    </a:ext>
                  </a:extLst>
                </a:gridCol>
                <a:gridCol w="4065046">
                  <a:extLst>
                    <a:ext uri="{9D8B030D-6E8A-4147-A177-3AD203B41FA5}">
                      <a16:colId xmlns:a16="http://schemas.microsoft.com/office/drawing/2014/main" val="2749965458"/>
                    </a:ext>
                  </a:extLst>
                </a:gridCol>
                <a:gridCol w="1398494">
                  <a:extLst>
                    <a:ext uri="{9D8B030D-6E8A-4147-A177-3AD203B41FA5}">
                      <a16:colId xmlns:a16="http://schemas.microsoft.com/office/drawing/2014/main" val="2116711163"/>
                    </a:ext>
                  </a:extLst>
                </a:gridCol>
                <a:gridCol w="2148840">
                  <a:extLst>
                    <a:ext uri="{9D8B030D-6E8A-4147-A177-3AD203B41FA5}">
                      <a16:colId xmlns:a16="http://schemas.microsoft.com/office/drawing/2014/main" val="1186885001"/>
                    </a:ext>
                  </a:extLst>
                </a:gridCol>
              </a:tblGrid>
              <a:tr h="472440">
                <a:tc>
                  <a:txBody>
                    <a:bodyPr/>
                    <a:lstStyle/>
                    <a:p>
                      <a:pPr algn="ctr"/>
                      <a:r>
                        <a:rPr lang="en-US" dirty="0"/>
                        <a:t>Issue</a:t>
                      </a:r>
                      <a:endParaRPr lang="en-US" dirty="0">
                        <a:latin typeface="+mn-lt"/>
                      </a:endParaRPr>
                    </a:p>
                  </a:txBody>
                  <a:tcPr anchor="ctr"/>
                </a:tc>
                <a:tc>
                  <a:txBody>
                    <a:bodyPr/>
                    <a:lstStyle/>
                    <a:p>
                      <a:pPr algn="ctr"/>
                      <a:r>
                        <a:rPr lang="en-US" dirty="0"/>
                        <a:t>Description</a:t>
                      </a:r>
                      <a:endParaRPr lang="en-US" dirty="0">
                        <a:latin typeface="+mn-lt"/>
                      </a:endParaRPr>
                    </a:p>
                  </a:txBody>
                  <a:tcPr anchor="ctr"/>
                </a:tc>
                <a:tc>
                  <a:txBody>
                    <a:bodyPr/>
                    <a:lstStyle/>
                    <a:p>
                      <a:pPr algn="ctr"/>
                      <a:r>
                        <a:rPr lang="en-US" dirty="0"/>
                        <a:t>Priority</a:t>
                      </a:r>
                      <a:endParaRPr lang="en-US" dirty="0">
                        <a:latin typeface="+mn-lt"/>
                      </a:endParaRPr>
                    </a:p>
                  </a:txBody>
                  <a:tcPr anchor="ctr"/>
                </a:tc>
                <a:tc>
                  <a:txBody>
                    <a:bodyPr/>
                    <a:lstStyle/>
                    <a:p>
                      <a:pPr algn="ctr"/>
                      <a:r>
                        <a:rPr lang="en-US" dirty="0"/>
                        <a:t>Status</a:t>
                      </a:r>
                      <a:endParaRPr lang="en-US" dirty="0">
                        <a:latin typeface="+mn-lt"/>
                      </a:endParaRPr>
                    </a:p>
                  </a:txBody>
                  <a:tcPr anchor="ctr"/>
                </a:tc>
                <a:extLst>
                  <a:ext uri="{0D108BD9-81ED-4DB2-BD59-A6C34878D82A}">
                    <a16:rowId xmlns:a16="http://schemas.microsoft.com/office/drawing/2014/main" val="3741017008"/>
                  </a:ext>
                </a:extLst>
              </a:tr>
              <a:tr h="472440">
                <a:tc>
                  <a:txBody>
                    <a:bodyPr/>
                    <a:lstStyle/>
                    <a:p>
                      <a:pPr algn="ctr"/>
                      <a:r>
                        <a:rPr lang="en-US" dirty="0"/>
                        <a:t>Bug 1</a:t>
                      </a:r>
                      <a:endParaRPr lang="en-US" dirty="0">
                        <a:latin typeface="+mn-lt"/>
                      </a:endParaRPr>
                    </a:p>
                  </a:txBody>
                  <a:tcPr anchor="ctr"/>
                </a:tc>
                <a:tc>
                  <a:txBody>
                    <a:bodyPr/>
                    <a:lstStyle/>
                    <a:p>
                      <a:pPr algn="ctr"/>
                      <a:r>
                        <a:rPr lang="en-US" dirty="0"/>
                        <a:t>Description of bug</a:t>
                      </a:r>
                      <a:endParaRPr lang="en-US" dirty="0">
                        <a:latin typeface="+mn-lt"/>
                      </a:endParaRPr>
                    </a:p>
                  </a:txBody>
                  <a:tcPr anchor="ctr"/>
                </a:tc>
                <a:tc>
                  <a:txBody>
                    <a:bodyPr/>
                    <a:lstStyle/>
                    <a:p>
                      <a:pPr algn="ctr"/>
                      <a:r>
                        <a:rPr lang="en-US" dirty="0"/>
                        <a:t>High</a:t>
                      </a:r>
                      <a:endParaRPr lang="en-US" dirty="0">
                        <a:latin typeface="+mn-lt"/>
                      </a:endParaRPr>
                    </a:p>
                  </a:txBody>
                  <a:tcPr anchor="ctr"/>
                </a:tc>
                <a:tc>
                  <a:txBody>
                    <a:bodyPr/>
                    <a:lstStyle/>
                    <a:p>
                      <a:pPr algn="ctr"/>
                      <a:r>
                        <a:rPr lang="en-US" dirty="0"/>
                        <a:t>Working on it</a:t>
                      </a:r>
                      <a:endParaRPr lang="en-US" dirty="0">
                        <a:latin typeface="+mn-lt"/>
                      </a:endParaRPr>
                    </a:p>
                  </a:txBody>
                  <a:tcPr anchor="ctr">
                    <a:solidFill>
                      <a:srgbClr val="FFFF00">
                        <a:alpha val="70000"/>
                      </a:srgbClr>
                    </a:solidFill>
                  </a:tcPr>
                </a:tc>
                <a:extLst>
                  <a:ext uri="{0D108BD9-81ED-4DB2-BD59-A6C34878D82A}">
                    <a16:rowId xmlns:a16="http://schemas.microsoft.com/office/drawing/2014/main" val="511888340"/>
                  </a:ext>
                </a:extLst>
              </a:tr>
              <a:tr h="472440">
                <a:tc>
                  <a:txBody>
                    <a:bodyPr/>
                    <a:lstStyle/>
                    <a:p>
                      <a:pPr algn="ctr"/>
                      <a:r>
                        <a:rPr lang="en-US" dirty="0"/>
                        <a:t>Bug 2</a:t>
                      </a:r>
                      <a:endParaRPr lang="en-US" dirty="0">
                        <a:latin typeface="+mn-lt"/>
                      </a:endParaRPr>
                    </a:p>
                  </a:txBody>
                  <a:tcPr anchor="ctr"/>
                </a:tc>
                <a:tc>
                  <a:txBody>
                    <a:bodyPr/>
                    <a:lstStyle/>
                    <a:p>
                      <a:pPr algn="ctr"/>
                      <a:r>
                        <a:rPr lang="en-US" dirty="0"/>
                        <a:t>Description of bug</a:t>
                      </a:r>
                      <a:endParaRPr lang="en-US" dirty="0">
                        <a:latin typeface="+mn-lt"/>
                      </a:endParaRPr>
                    </a:p>
                  </a:txBody>
                  <a:tcPr anchor="ctr"/>
                </a:tc>
                <a:tc>
                  <a:txBody>
                    <a:bodyPr/>
                    <a:lstStyle/>
                    <a:p>
                      <a:pPr algn="ctr"/>
                      <a:r>
                        <a:rPr lang="en-US" dirty="0"/>
                        <a:t>Low</a:t>
                      </a:r>
                      <a:endParaRPr lang="en-US" dirty="0">
                        <a:latin typeface="+mn-lt"/>
                      </a:endParaRPr>
                    </a:p>
                  </a:txBody>
                  <a:tcPr anchor="ctr"/>
                </a:tc>
                <a:tc>
                  <a:txBody>
                    <a:bodyPr/>
                    <a:lstStyle/>
                    <a:p>
                      <a:pPr algn="ctr"/>
                      <a:r>
                        <a:rPr lang="en-US" dirty="0"/>
                        <a:t>Deployed</a:t>
                      </a:r>
                      <a:endParaRPr lang="en-US" dirty="0">
                        <a:latin typeface="+mn-lt"/>
                      </a:endParaRPr>
                    </a:p>
                  </a:txBody>
                  <a:tcPr anchor="ctr">
                    <a:solidFill>
                      <a:srgbClr val="00B050">
                        <a:alpha val="70000"/>
                      </a:srgbClr>
                    </a:solidFill>
                  </a:tcPr>
                </a:tc>
                <a:extLst>
                  <a:ext uri="{0D108BD9-81ED-4DB2-BD59-A6C34878D82A}">
                    <a16:rowId xmlns:a16="http://schemas.microsoft.com/office/drawing/2014/main" val="3937089168"/>
                  </a:ext>
                </a:extLst>
              </a:tr>
              <a:tr h="472440">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r>
                        <a:rPr lang="en-US" dirty="0"/>
                        <a:t>Ready to Deploy</a:t>
                      </a:r>
                      <a:endParaRPr lang="en-US" dirty="0">
                        <a:latin typeface="+mn-lt"/>
                      </a:endParaRPr>
                    </a:p>
                  </a:txBody>
                  <a:tcPr anchor="ctr">
                    <a:solidFill>
                      <a:srgbClr val="92D050">
                        <a:alpha val="70000"/>
                      </a:srgbClr>
                    </a:solidFill>
                  </a:tcPr>
                </a:tc>
                <a:extLst>
                  <a:ext uri="{0D108BD9-81ED-4DB2-BD59-A6C34878D82A}">
                    <a16:rowId xmlns:a16="http://schemas.microsoft.com/office/drawing/2014/main" val="1031597798"/>
                  </a:ext>
                </a:extLst>
              </a:tr>
              <a:tr h="472440">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r>
                        <a:rPr lang="en-US" dirty="0"/>
                        <a:t>Not Found</a:t>
                      </a:r>
                      <a:endParaRPr lang="en-US" dirty="0">
                        <a:latin typeface="+mn-lt"/>
                      </a:endParaRPr>
                    </a:p>
                  </a:txBody>
                  <a:tcPr anchor="ctr">
                    <a:solidFill>
                      <a:srgbClr val="FF0000">
                        <a:alpha val="70000"/>
                      </a:srgbClr>
                    </a:solidFill>
                  </a:tcPr>
                </a:tc>
                <a:extLst>
                  <a:ext uri="{0D108BD9-81ED-4DB2-BD59-A6C34878D82A}">
                    <a16:rowId xmlns:a16="http://schemas.microsoft.com/office/drawing/2014/main" val="1194376521"/>
                  </a:ext>
                </a:extLst>
              </a:tr>
              <a:tr h="472440">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extLst>
                  <a:ext uri="{0D108BD9-81ED-4DB2-BD59-A6C34878D82A}">
                    <a16:rowId xmlns:a16="http://schemas.microsoft.com/office/drawing/2014/main" val="1918266800"/>
                  </a:ext>
                </a:extLst>
              </a:tr>
            </a:tbl>
          </a:graphicData>
        </a:graphic>
      </p:graphicFrame>
    </p:spTree>
    <p:extLst>
      <p:ext uri="{BB962C8B-B14F-4D97-AF65-F5344CB8AC3E}">
        <p14:creationId xmlns:p14="http://schemas.microsoft.com/office/powerpoint/2010/main" val="431962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914400" y="731520"/>
            <a:ext cx="4663440" cy="1737360"/>
          </a:xfrm>
        </p:spPr>
        <p:txBody>
          <a:bodyPr vert="horz" lIns="91440" tIns="45720" rIns="91440" bIns="45720" rtlCol="0" anchor="t" anchorCtr="0">
            <a:normAutofit/>
          </a:bodyPr>
          <a:lstStyle/>
          <a:p>
            <a:r>
              <a:rPr lang="en-US" b="1" kern="1200">
                <a:latin typeface="+mj-lt"/>
                <a:ea typeface="+mj-ea"/>
                <a:cs typeface="+mj-cs"/>
              </a:rPr>
              <a:t>Lessons Learned</a:t>
            </a:r>
          </a:p>
        </p:txBody>
      </p:sp>
      <p:graphicFrame>
        <p:nvGraphicFramePr>
          <p:cNvPr id="17" name="Text Placeholder 13">
            <a:extLst>
              <a:ext uri="{FF2B5EF4-FFF2-40B4-BE49-F238E27FC236}">
                <a16:creationId xmlns:a16="http://schemas.microsoft.com/office/drawing/2014/main" id="{C462C2CB-8754-5DD4-4A5A-B83FD3CA2DA4}"/>
              </a:ext>
            </a:extLst>
          </p:cNvPr>
          <p:cNvGraphicFramePr>
            <a:graphicFrameLocks noGrp="1"/>
          </p:cNvGraphicFramePr>
          <p:nvPr>
            <p:ph idx="30"/>
          </p:nvPr>
        </p:nvGraphicFramePr>
        <p:xfrm>
          <a:off x="914400" y="2743200"/>
          <a:ext cx="8348472" cy="337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3967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lstStyle/>
          <a:p>
            <a:r>
              <a:rPr lang="en-US" altLang="zh-CN" dirty="0"/>
              <a:t>CST-391</a:t>
            </a:r>
            <a:br>
              <a:rPr lang="en-US" altLang="zh-CN" dirty="0"/>
            </a:br>
            <a:r>
              <a:rPr lang="en-US" altLang="zh-CN" dirty="0"/>
              <a:t>Milestone 4 </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lstStyle/>
          <a:p>
            <a:r>
              <a:rPr lang="en-US" dirty="0"/>
              <a:t>Trevor Marr</a:t>
            </a:r>
          </a:p>
        </p:txBody>
      </p:sp>
      <p:pic>
        <p:nvPicPr>
          <p:cNvPr id="6" name="Picture Placeholder 5">
            <a:extLst>
              <a:ext uri="{FF2B5EF4-FFF2-40B4-BE49-F238E27FC236}">
                <a16:creationId xmlns:a16="http://schemas.microsoft.com/office/drawing/2014/main" id="{7B0A94C2-1F4B-F839-CCA0-068176B297E2}"/>
              </a:ext>
            </a:extLst>
          </p:cNvPr>
          <p:cNvPicPr>
            <a:picLocks noGrp="1" noChangeAspect="1"/>
          </p:cNvPicPr>
          <p:nvPr>
            <p:ph type="pic" sz="quarter" idx="47"/>
          </p:nvPr>
        </p:nvPicPr>
        <p:blipFill>
          <a:blip r:embed="rId3"/>
          <a:srcRect l="6519" r="6519"/>
          <a:stretch/>
        </p:blipFill>
        <p:spPr>
          <a:xfrm>
            <a:off x="6742557" y="821836"/>
            <a:ext cx="4410627" cy="5071872"/>
          </a:xfrm>
          <a:effectLst>
            <a:outerShdw blurRad="1128437" dist="1026484" dir="7782553" sx="108000" sy="108000" algn="ctr" rotWithShape="0">
              <a:srgbClr val="000000">
                <a:alpha val="34000"/>
              </a:srgbClr>
            </a:outerShdw>
          </a:effectLst>
        </p:spPr>
      </p:pic>
    </p:spTree>
    <p:extLst>
      <p:ext uri="{BB962C8B-B14F-4D97-AF65-F5344CB8AC3E}">
        <p14:creationId xmlns:p14="http://schemas.microsoft.com/office/powerpoint/2010/main" val="3013226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399" y="207720"/>
            <a:ext cx="7132320" cy="827263"/>
          </a:xfrm>
        </p:spPr>
        <p:txBody>
          <a:bodyPr anchor="b" anchorCtr="0">
            <a:normAutofit/>
          </a:bodyPr>
          <a:lstStyle/>
          <a:p>
            <a:r>
              <a:rPr lang="en-US" dirty="0"/>
              <a:t>Challenges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idx="1"/>
          </p:nvPr>
        </p:nvSpPr>
        <p:spPr>
          <a:xfrm>
            <a:off x="914399" y="1377174"/>
            <a:ext cx="7382436" cy="5346356"/>
          </a:xfrm>
        </p:spPr>
        <p:txBody>
          <a:bodyPr anchorCtr="0">
            <a:normAutofit/>
          </a:bodyPr>
          <a:lstStyle/>
          <a:p>
            <a:pPr marL="342900" indent="-342900">
              <a:buAutoNum type="arabicPeriod"/>
            </a:pPr>
            <a:r>
              <a:rPr lang="en-US" dirty="0"/>
              <a:t>Setting up Angular Project</a:t>
            </a:r>
          </a:p>
          <a:p>
            <a:pPr marL="633222" lvl="1" indent="-285750"/>
            <a:r>
              <a:rPr lang="en-US" dirty="0"/>
              <a:t>Angular </a:t>
            </a:r>
            <a:r>
              <a:rPr lang="en-US" dirty="0" err="1"/>
              <a:t>StandAlone</a:t>
            </a:r>
            <a:r>
              <a:rPr lang="en-US" dirty="0"/>
              <a:t> v. No-</a:t>
            </a:r>
            <a:r>
              <a:rPr lang="en-US" dirty="0" err="1"/>
              <a:t>StandAlone</a:t>
            </a:r>
            <a:endParaRPr lang="en-US" dirty="0"/>
          </a:p>
          <a:p>
            <a:pPr lvl="1" indent="0">
              <a:buNone/>
            </a:pPr>
            <a:endParaRPr lang="en-US" dirty="0"/>
          </a:p>
          <a:p>
            <a:r>
              <a:rPr lang="en-US" dirty="0"/>
              <a:t>2. Project Structure</a:t>
            </a:r>
          </a:p>
          <a:p>
            <a:pPr marL="633222" lvl="1" indent="-285750"/>
            <a:r>
              <a:rPr lang="en-US" dirty="0"/>
              <a:t>Separation of Concerns</a:t>
            </a:r>
          </a:p>
          <a:p>
            <a:pPr marL="633222" lvl="1" indent="-285750"/>
            <a:r>
              <a:rPr lang="en-US" dirty="0"/>
              <a:t>File Layout</a:t>
            </a:r>
          </a:p>
        </p:txBody>
      </p:sp>
      <p:cxnSp>
        <p:nvCxnSpPr>
          <p:cNvPr id="10" name="Straight Connector 9">
            <a:extLst>
              <a:ext uri="{FF2B5EF4-FFF2-40B4-BE49-F238E27FC236}">
                <a16:creationId xmlns:a16="http://schemas.microsoft.com/office/drawing/2014/main" id="{A3207B16-5F06-FA77-9A41-AA62FAD2DF73}"/>
              </a:ext>
            </a:extLst>
          </p:cNvPr>
          <p:cNvCxnSpPr>
            <a:cxnSpLocks/>
          </p:cNvCxnSpPr>
          <p:nvPr/>
        </p:nvCxnSpPr>
        <p:spPr>
          <a:xfrm>
            <a:off x="914399" y="1102218"/>
            <a:ext cx="57150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080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914400" y="731520"/>
            <a:ext cx="7671816" cy="2103120"/>
          </a:xfrm>
          <a:noFill/>
        </p:spPr>
        <p:txBody>
          <a:bodyPr anchor="b" anchorCtr="0">
            <a:noAutofit/>
          </a:bodyPr>
          <a:lstStyle/>
          <a:p>
            <a:r>
              <a:rPr lang="en-US" dirty="0"/>
              <a:t>Pending Bugs and Issues</a:t>
            </a:r>
          </a:p>
        </p:txBody>
      </p:sp>
      <p:graphicFrame>
        <p:nvGraphicFramePr>
          <p:cNvPr id="16" name="Table Placeholder 3">
            <a:extLst>
              <a:ext uri="{FF2B5EF4-FFF2-40B4-BE49-F238E27FC236}">
                <a16:creationId xmlns:a16="http://schemas.microsoft.com/office/drawing/2014/main" id="{6CB67956-A6C3-FCDF-EC78-F79D90449E96}"/>
              </a:ext>
            </a:extLst>
          </p:cNvPr>
          <p:cNvGraphicFramePr>
            <a:graphicFrameLocks noGrp="1"/>
          </p:cNvGraphicFramePr>
          <p:nvPr>
            <p:ph idx="14"/>
          </p:nvPr>
        </p:nvGraphicFramePr>
        <p:xfrm>
          <a:off x="914400" y="3200400"/>
          <a:ext cx="10149840" cy="3535680"/>
        </p:xfrm>
        <a:graphic>
          <a:graphicData uri="http://schemas.openxmlformats.org/drawingml/2006/table">
            <a:tbl>
              <a:tblPr firstRow="1" bandRow="1">
                <a:tableStyleId>{35758FB7-9AC5-4552-8A53-C91805E547FA}</a:tableStyleId>
              </a:tblPr>
              <a:tblGrid>
                <a:gridCol w="2537460">
                  <a:extLst>
                    <a:ext uri="{9D8B030D-6E8A-4147-A177-3AD203B41FA5}">
                      <a16:colId xmlns:a16="http://schemas.microsoft.com/office/drawing/2014/main" val="130956065"/>
                    </a:ext>
                  </a:extLst>
                </a:gridCol>
                <a:gridCol w="4065046">
                  <a:extLst>
                    <a:ext uri="{9D8B030D-6E8A-4147-A177-3AD203B41FA5}">
                      <a16:colId xmlns:a16="http://schemas.microsoft.com/office/drawing/2014/main" val="2749965458"/>
                    </a:ext>
                  </a:extLst>
                </a:gridCol>
                <a:gridCol w="1398494">
                  <a:extLst>
                    <a:ext uri="{9D8B030D-6E8A-4147-A177-3AD203B41FA5}">
                      <a16:colId xmlns:a16="http://schemas.microsoft.com/office/drawing/2014/main" val="2116711163"/>
                    </a:ext>
                  </a:extLst>
                </a:gridCol>
                <a:gridCol w="2148840">
                  <a:extLst>
                    <a:ext uri="{9D8B030D-6E8A-4147-A177-3AD203B41FA5}">
                      <a16:colId xmlns:a16="http://schemas.microsoft.com/office/drawing/2014/main" val="1186885001"/>
                    </a:ext>
                  </a:extLst>
                </a:gridCol>
              </a:tblGrid>
              <a:tr h="472440">
                <a:tc>
                  <a:txBody>
                    <a:bodyPr/>
                    <a:lstStyle/>
                    <a:p>
                      <a:pPr algn="ctr"/>
                      <a:r>
                        <a:rPr lang="en-US" dirty="0"/>
                        <a:t>Issue</a:t>
                      </a:r>
                      <a:endParaRPr lang="en-US" dirty="0">
                        <a:latin typeface="+mn-lt"/>
                      </a:endParaRPr>
                    </a:p>
                  </a:txBody>
                  <a:tcPr anchor="ctr"/>
                </a:tc>
                <a:tc>
                  <a:txBody>
                    <a:bodyPr/>
                    <a:lstStyle/>
                    <a:p>
                      <a:pPr algn="ctr"/>
                      <a:r>
                        <a:rPr lang="en-US" dirty="0"/>
                        <a:t>Description</a:t>
                      </a:r>
                      <a:endParaRPr lang="en-US" dirty="0">
                        <a:latin typeface="+mn-lt"/>
                      </a:endParaRPr>
                    </a:p>
                  </a:txBody>
                  <a:tcPr anchor="ctr"/>
                </a:tc>
                <a:tc>
                  <a:txBody>
                    <a:bodyPr/>
                    <a:lstStyle/>
                    <a:p>
                      <a:pPr algn="ctr"/>
                      <a:r>
                        <a:rPr lang="en-US" dirty="0"/>
                        <a:t>Priority</a:t>
                      </a:r>
                      <a:endParaRPr lang="en-US" dirty="0">
                        <a:latin typeface="+mn-lt"/>
                      </a:endParaRPr>
                    </a:p>
                  </a:txBody>
                  <a:tcPr anchor="ctr"/>
                </a:tc>
                <a:tc>
                  <a:txBody>
                    <a:bodyPr/>
                    <a:lstStyle/>
                    <a:p>
                      <a:pPr algn="ctr"/>
                      <a:r>
                        <a:rPr lang="en-US" dirty="0"/>
                        <a:t>Status</a:t>
                      </a:r>
                      <a:endParaRPr lang="en-US" dirty="0">
                        <a:latin typeface="+mn-lt"/>
                      </a:endParaRPr>
                    </a:p>
                  </a:txBody>
                  <a:tcPr anchor="ctr"/>
                </a:tc>
                <a:extLst>
                  <a:ext uri="{0D108BD9-81ED-4DB2-BD59-A6C34878D82A}">
                    <a16:rowId xmlns:a16="http://schemas.microsoft.com/office/drawing/2014/main" val="3741017008"/>
                  </a:ext>
                </a:extLst>
              </a:tr>
              <a:tr h="472440">
                <a:tc>
                  <a:txBody>
                    <a:bodyPr/>
                    <a:lstStyle/>
                    <a:p>
                      <a:pPr algn="ctr"/>
                      <a:r>
                        <a:rPr lang="en-US" dirty="0"/>
                        <a:t>Hardcoded Navigation Logic</a:t>
                      </a:r>
                      <a:endParaRPr lang="en-US" dirty="0">
                        <a:latin typeface="+mn-lt"/>
                      </a:endParaRPr>
                    </a:p>
                  </a:txBody>
                  <a:tcPr anchor="ctr"/>
                </a:tc>
                <a:tc>
                  <a:txBody>
                    <a:bodyPr/>
                    <a:lstStyle/>
                    <a:p>
                      <a:pPr algn="l"/>
                      <a:r>
                        <a:rPr lang="en-US" sz="1200" dirty="0"/>
                        <a:t>The </a:t>
                      </a:r>
                      <a:r>
                        <a:rPr lang="en-US" sz="1200" dirty="0" err="1"/>
                        <a:t>navigateToProducts</a:t>
                      </a:r>
                      <a:r>
                        <a:rPr lang="en-US" sz="1200" dirty="0"/>
                        <a:t>() method in </a:t>
                      </a:r>
                      <a:r>
                        <a:rPr lang="en-US" sz="1200" dirty="0" err="1"/>
                        <a:t>ProductFormComponent</a:t>
                      </a:r>
                      <a:r>
                        <a:rPr lang="en-US" sz="1200" dirty="0"/>
                        <a:t> is not shown, but it uses hardcoded paths, it could break if the route structure changes.</a:t>
                      </a:r>
                    </a:p>
                  </a:txBody>
                  <a:tcPr anchor="ctr"/>
                </a:tc>
                <a:tc>
                  <a:txBody>
                    <a:bodyPr/>
                    <a:lstStyle/>
                    <a:p>
                      <a:pPr algn="ctr"/>
                      <a:r>
                        <a:rPr lang="en-US" dirty="0"/>
                        <a:t>Low</a:t>
                      </a:r>
                      <a:endParaRPr lang="en-US" dirty="0">
                        <a:latin typeface="+mn-lt"/>
                      </a:endParaRPr>
                    </a:p>
                  </a:txBody>
                  <a:tcPr anchor="ctr"/>
                </a:tc>
                <a:tc>
                  <a:txBody>
                    <a:bodyPr/>
                    <a:lstStyle/>
                    <a:p>
                      <a:pPr algn="ctr"/>
                      <a:r>
                        <a:rPr lang="en-US" dirty="0"/>
                        <a:t>Working on it</a:t>
                      </a:r>
                      <a:endParaRPr lang="en-US" dirty="0">
                        <a:latin typeface="+mn-lt"/>
                      </a:endParaRPr>
                    </a:p>
                  </a:txBody>
                  <a:tcPr anchor="ctr">
                    <a:solidFill>
                      <a:srgbClr val="FFFF00">
                        <a:alpha val="70000"/>
                      </a:srgbClr>
                    </a:solidFill>
                  </a:tcPr>
                </a:tc>
                <a:extLst>
                  <a:ext uri="{0D108BD9-81ED-4DB2-BD59-A6C34878D82A}">
                    <a16:rowId xmlns:a16="http://schemas.microsoft.com/office/drawing/2014/main" val="511888340"/>
                  </a:ext>
                </a:extLst>
              </a:tr>
              <a:tr h="472440">
                <a:tc>
                  <a:txBody>
                    <a:bodyPr/>
                    <a:lstStyle/>
                    <a:p>
                      <a:pPr algn="ctr"/>
                      <a:r>
                        <a:rPr lang="en-US" dirty="0"/>
                        <a:t>Standalone Component Misconfiguration</a:t>
                      </a:r>
                      <a:endParaRPr lang="en-US" dirty="0">
                        <a:latin typeface="+mn-lt"/>
                      </a:endParaRPr>
                    </a:p>
                  </a:txBody>
                  <a:tcPr anchor="ctr"/>
                </a:tc>
                <a:tc>
                  <a:txBody>
                    <a:bodyPr/>
                    <a:lstStyle/>
                    <a:p>
                      <a:pPr algn="l"/>
                      <a:r>
                        <a:rPr lang="en-US" sz="1200" dirty="0"/>
                        <a:t>The </a:t>
                      </a:r>
                      <a:r>
                        <a:rPr lang="en-US" sz="1200" dirty="0" err="1"/>
                        <a:t>ProductFormComponent</a:t>
                      </a:r>
                      <a:r>
                        <a:rPr lang="en-US" sz="1200" dirty="0"/>
                        <a:t> is marked as standalone: true, but it is also imported in </a:t>
                      </a:r>
                      <a:r>
                        <a:rPr lang="en-US" sz="1200" dirty="0" err="1"/>
                        <a:t>AppModule</a:t>
                      </a:r>
                      <a:r>
                        <a:rPr lang="en-US" sz="1200" dirty="0"/>
                        <a:t>. This is redundant and could lead to unexpected behavior or errors during compilation.</a:t>
                      </a:r>
                    </a:p>
                  </a:txBody>
                  <a:tcPr anchor="ctr"/>
                </a:tc>
                <a:tc>
                  <a:txBody>
                    <a:bodyPr/>
                    <a:lstStyle/>
                    <a:p>
                      <a:pPr algn="ctr"/>
                      <a:r>
                        <a:rPr lang="en-US" dirty="0"/>
                        <a:t>Med</a:t>
                      </a:r>
                      <a:endParaRPr lang="en-US" dirty="0">
                        <a:latin typeface="+mn-lt"/>
                      </a:endParaRPr>
                    </a:p>
                  </a:txBody>
                  <a:tcPr anchor="ctr"/>
                </a:tc>
                <a:tc>
                  <a:txBody>
                    <a:bodyPr/>
                    <a:lstStyle/>
                    <a:p>
                      <a:pPr algn="ctr"/>
                      <a:r>
                        <a:rPr lang="en-US" dirty="0"/>
                        <a:t>Working on it</a:t>
                      </a:r>
                      <a:endParaRPr lang="en-US" dirty="0">
                        <a:latin typeface="+mn-lt"/>
                      </a:endParaRPr>
                    </a:p>
                  </a:txBody>
                  <a:tcPr anchor="ctr">
                    <a:solidFill>
                      <a:srgbClr val="FFFF00">
                        <a:alpha val="70000"/>
                      </a:srgbClr>
                    </a:solidFill>
                  </a:tcPr>
                </a:tc>
                <a:extLst>
                  <a:ext uri="{0D108BD9-81ED-4DB2-BD59-A6C34878D82A}">
                    <a16:rowId xmlns:a16="http://schemas.microsoft.com/office/drawing/2014/main" val="3937089168"/>
                  </a:ext>
                </a:extLst>
              </a:tr>
              <a:tr h="472440">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r>
                        <a:rPr lang="en-US" dirty="0"/>
                        <a:t>Ready to Deploy</a:t>
                      </a:r>
                      <a:endParaRPr lang="en-US" dirty="0">
                        <a:latin typeface="+mn-lt"/>
                      </a:endParaRPr>
                    </a:p>
                  </a:txBody>
                  <a:tcPr anchor="ctr">
                    <a:solidFill>
                      <a:srgbClr val="92D050">
                        <a:alpha val="70000"/>
                      </a:srgbClr>
                    </a:solidFill>
                  </a:tcPr>
                </a:tc>
                <a:extLst>
                  <a:ext uri="{0D108BD9-81ED-4DB2-BD59-A6C34878D82A}">
                    <a16:rowId xmlns:a16="http://schemas.microsoft.com/office/drawing/2014/main" val="1031597798"/>
                  </a:ext>
                </a:extLst>
              </a:tr>
              <a:tr h="472440">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r>
                        <a:rPr lang="en-US" dirty="0"/>
                        <a:t>Not Found</a:t>
                      </a:r>
                      <a:endParaRPr lang="en-US" dirty="0">
                        <a:latin typeface="+mn-lt"/>
                      </a:endParaRPr>
                    </a:p>
                  </a:txBody>
                  <a:tcPr anchor="ctr">
                    <a:solidFill>
                      <a:srgbClr val="FF0000">
                        <a:alpha val="70000"/>
                      </a:srgbClr>
                    </a:solidFill>
                  </a:tcPr>
                </a:tc>
                <a:extLst>
                  <a:ext uri="{0D108BD9-81ED-4DB2-BD59-A6C34878D82A}">
                    <a16:rowId xmlns:a16="http://schemas.microsoft.com/office/drawing/2014/main" val="1194376521"/>
                  </a:ext>
                </a:extLst>
              </a:tr>
              <a:tr h="472440">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algn="ctr"/>
                      <a:endParaRPr lang="en-US"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Deployed</a:t>
                      </a:r>
                      <a:endParaRPr lang="en-US" dirty="0">
                        <a:latin typeface="+mn-lt"/>
                      </a:endParaRPr>
                    </a:p>
                  </a:txBody>
                  <a:tcPr anchor="ctr">
                    <a:solidFill>
                      <a:srgbClr val="00B050">
                        <a:alpha val="40000"/>
                      </a:srgbClr>
                    </a:solidFill>
                  </a:tcPr>
                </a:tc>
                <a:extLst>
                  <a:ext uri="{0D108BD9-81ED-4DB2-BD59-A6C34878D82A}">
                    <a16:rowId xmlns:a16="http://schemas.microsoft.com/office/drawing/2014/main" val="1918266800"/>
                  </a:ext>
                </a:extLst>
              </a:tr>
            </a:tbl>
          </a:graphicData>
        </a:graphic>
      </p:graphicFrame>
    </p:spTree>
    <p:extLst>
      <p:ext uri="{BB962C8B-B14F-4D97-AF65-F5344CB8AC3E}">
        <p14:creationId xmlns:p14="http://schemas.microsoft.com/office/powerpoint/2010/main" val="360463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914400" y="731520"/>
            <a:ext cx="4663440" cy="1737360"/>
          </a:xfrm>
        </p:spPr>
        <p:txBody>
          <a:bodyPr vert="horz" lIns="91440" tIns="45720" rIns="91440" bIns="45720" rtlCol="0" anchor="t" anchorCtr="0">
            <a:normAutofit/>
          </a:bodyPr>
          <a:lstStyle/>
          <a:p>
            <a:r>
              <a:rPr lang="en-US" b="1" kern="1200">
                <a:latin typeface="+mj-lt"/>
                <a:ea typeface="+mj-ea"/>
                <a:cs typeface="+mj-cs"/>
              </a:rPr>
              <a:t>Lessons Learned</a:t>
            </a:r>
          </a:p>
        </p:txBody>
      </p:sp>
      <p:graphicFrame>
        <p:nvGraphicFramePr>
          <p:cNvPr id="17" name="Text Placeholder 13">
            <a:extLst>
              <a:ext uri="{FF2B5EF4-FFF2-40B4-BE49-F238E27FC236}">
                <a16:creationId xmlns:a16="http://schemas.microsoft.com/office/drawing/2014/main" id="{C462C2CB-8754-5DD4-4A5A-B83FD3CA2DA4}"/>
              </a:ext>
            </a:extLst>
          </p:cNvPr>
          <p:cNvGraphicFramePr>
            <a:graphicFrameLocks noGrp="1"/>
          </p:cNvGraphicFramePr>
          <p:nvPr>
            <p:ph idx="30"/>
          </p:nvPr>
        </p:nvGraphicFramePr>
        <p:xfrm>
          <a:off x="914400" y="2743200"/>
          <a:ext cx="8348472" cy="337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727083"/>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2.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81</TotalTime>
  <Words>404</Words>
  <Application>Microsoft Macintosh PowerPoint</Application>
  <PresentationFormat>Widescreen</PresentationFormat>
  <Paragraphs>90</Paragraphs>
  <Slides>14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等线</vt:lpstr>
      <vt:lpstr>Abadi</vt:lpstr>
      <vt:lpstr>Arial</vt:lpstr>
      <vt:lpstr>Calibri</vt:lpstr>
      <vt:lpstr>Posterama</vt:lpstr>
      <vt:lpstr>Posterama Text SemiBold</vt:lpstr>
      <vt:lpstr>Custom</vt:lpstr>
      <vt:lpstr>CST-391 Milestone 6 </vt:lpstr>
      <vt:lpstr>CST-391 Milestone 3 </vt:lpstr>
      <vt:lpstr>Challenges </vt:lpstr>
      <vt:lpstr>Pending Bugs and Issues</vt:lpstr>
      <vt:lpstr>Lessons Learned</vt:lpstr>
      <vt:lpstr>CST-391 Milestone 4 </vt:lpstr>
      <vt:lpstr>Challenges </vt:lpstr>
      <vt:lpstr>Pending Bugs and Issues</vt:lpstr>
      <vt:lpstr>Lessons Learned</vt:lpstr>
      <vt:lpstr>CST-391 Milestone 5 </vt:lpstr>
      <vt:lpstr>Challenges </vt:lpstr>
      <vt:lpstr>Pending Bugs and Issues</vt:lpstr>
      <vt:lpstr>Lessons Learned</vt:lpstr>
      <vt:lpstr>CWV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Marr, Trevor</dc:creator>
  <cp:lastModifiedBy>Marr, Trevor</cp:lastModifiedBy>
  <cp:revision>10</cp:revision>
  <dcterms:created xsi:type="dcterms:W3CDTF">2025-02-23T21:51:47Z</dcterms:created>
  <dcterms:modified xsi:type="dcterms:W3CDTF">2025-04-28T04:18:39Z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